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98719" y="2166577"/>
            <a:ext cx="7490560" cy="5678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96999" y="5527974"/>
            <a:ext cx="8256270" cy="225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11274" y="683"/>
            <a:ext cx="1259840" cy="2403475"/>
          </a:xfrm>
          <a:custGeom>
            <a:avLst/>
            <a:gdLst/>
            <a:ahLst/>
            <a:cxnLst/>
            <a:rect l="l" t="t" r="r" b="b"/>
            <a:pathLst>
              <a:path w="1259840" h="2403475">
                <a:moveTo>
                  <a:pt x="433302" y="2366828"/>
                </a:moveTo>
                <a:lnTo>
                  <a:pt x="390551" y="2390592"/>
                </a:lnTo>
                <a:lnTo>
                  <a:pt x="348906" y="2400317"/>
                </a:lnTo>
                <a:lnTo>
                  <a:pt x="309847" y="2402621"/>
                </a:lnTo>
                <a:lnTo>
                  <a:pt x="305926" y="2402852"/>
                </a:lnTo>
                <a:lnTo>
                  <a:pt x="262850" y="2399670"/>
                </a:lnTo>
                <a:lnTo>
                  <a:pt x="212062" y="2389971"/>
                </a:lnTo>
                <a:lnTo>
                  <a:pt x="162322" y="2376817"/>
                </a:lnTo>
                <a:lnTo>
                  <a:pt x="113629" y="2360210"/>
                </a:lnTo>
                <a:lnTo>
                  <a:pt x="65984" y="2340150"/>
                </a:lnTo>
                <a:lnTo>
                  <a:pt x="16038" y="2317072"/>
                </a:lnTo>
                <a:lnTo>
                  <a:pt x="11274" y="2314689"/>
                </a:lnTo>
                <a:lnTo>
                  <a:pt x="11274" y="2294093"/>
                </a:lnTo>
                <a:lnTo>
                  <a:pt x="47870" y="2311725"/>
                </a:lnTo>
                <a:lnTo>
                  <a:pt x="92923" y="2332076"/>
                </a:lnTo>
                <a:lnTo>
                  <a:pt x="135793" y="2349303"/>
                </a:lnTo>
                <a:lnTo>
                  <a:pt x="179533" y="2363512"/>
                </a:lnTo>
                <a:lnTo>
                  <a:pt x="224144" y="2374701"/>
                </a:lnTo>
                <a:lnTo>
                  <a:pt x="269625" y="2382871"/>
                </a:lnTo>
                <a:lnTo>
                  <a:pt x="308321" y="2385551"/>
                </a:lnTo>
                <a:lnTo>
                  <a:pt x="347055" y="2383316"/>
                </a:lnTo>
                <a:lnTo>
                  <a:pt x="384618" y="2374746"/>
                </a:lnTo>
                <a:lnTo>
                  <a:pt x="419804" y="2358419"/>
                </a:lnTo>
                <a:lnTo>
                  <a:pt x="426550" y="2357366"/>
                </a:lnTo>
                <a:lnTo>
                  <a:pt x="431663" y="2361025"/>
                </a:lnTo>
                <a:lnTo>
                  <a:pt x="433302" y="2366828"/>
                </a:lnTo>
                <a:close/>
              </a:path>
              <a:path w="1259840" h="2403475">
                <a:moveTo>
                  <a:pt x="1107252" y="1514559"/>
                </a:moveTo>
                <a:lnTo>
                  <a:pt x="1090517" y="1612660"/>
                </a:lnTo>
                <a:lnTo>
                  <a:pt x="1069178" y="1659235"/>
                </a:lnTo>
                <a:lnTo>
                  <a:pt x="1034517" y="1699416"/>
                </a:lnTo>
                <a:lnTo>
                  <a:pt x="999195" y="1732205"/>
                </a:lnTo>
                <a:lnTo>
                  <a:pt x="950631" y="1759482"/>
                </a:lnTo>
                <a:lnTo>
                  <a:pt x="914189" y="1779740"/>
                </a:lnTo>
                <a:lnTo>
                  <a:pt x="864639" y="1795991"/>
                </a:lnTo>
                <a:lnTo>
                  <a:pt x="814697" y="1807856"/>
                </a:lnTo>
                <a:lnTo>
                  <a:pt x="764430" y="1816089"/>
                </a:lnTo>
                <a:lnTo>
                  <a:pt x="713906" y="1821441"/>
                </a:lnTo>
                <a:lnTo>
                  <a:pt x="663165" y="1824373"/>
                </a:lnTo>
                <a:lnTo>
                  <a:pt x="612212" y="1824925"/>
                </a:lnTo>
                <a:lnTo>
                  <a:pt x="561057" y="1823217"/>
                </a:lnTo>
                <a:lnTo>
                  <a:pt x="509711" y="1819365"/>
                </a:lnTo>
                <a:lnTo>
                  <a:pt x="470833" y="1812359"/>
                </a:lnTo>
                <a:lnTo>
                  <a:pt x="419135" y="1804578"/>
                </a:lnTo>
                <a:lnTo>
                  <a:pt x="367277" y="1795010"/>
                </a:lnTo>
                <a:lnTo>
                  <a:pt x="315271" y="1783774"/>
                </a:lnTo>
                <a:lnTo>
                  <a:pt x="275775" y="1769856"/>
                </a:lnTo>
                <a:lnTo>
                  <a:pt x="223502" y="1755638"/>
                </a:lnTo>
                <a:lnTo>
                  <a:pt x="183761" y="1738975"/>
                </a:lnTo>
                <a:lnTo>
                  <a:pt x="131194" y="1721462"/>
                </a:lnTo>
                <a:lnTo>
                  <a:pt x="91177" y="1701708"/>
                </a:lnTo>
                <a:lnTo>
                  <a:pt x="38411" y="1681973"/>
                </a:lnTo>
                <a:lnTo>
                  <a:pt x="11274" y="1663672"/>
                </a:lnTo>
                <a:lnTo>
                  <a:pt x="11146" y="1638374"/>
                </a:lnTo>
                <a:lnTo>
                  <a:pt x="49234" y="1660402"/>
                </a:lnTo>
                <a:lnTo>
                  <a:pt x="102103" y="1681296"/>
                </a:lnTo>
                <a:lnTo>
                  <a:pt x="142229" y="1702263"/>
                </a:lnTo>
                <a:lnTo>
                  <a:pt x="194845" y="1720327"/>
                </a:lnTo>
                <a:lnTo>
                  <a:pt x="247304" y="1736619"/>
                </a:lnTo>
                <a:lnTo>
                  <a:pt x="299604" y="1751139"/>
                </a:lnTo>
                <a:lnTo>
                  <a:pt x="339096" y="1765017"/>
                </a:lnTo>
                <a:lnTo>
                  <a:pt x="391079" y="1775992"/>
                </a:lnTo>
                <a:lnTo>
                  <a:pt x="442904" y="1785195"/>
                </a:lnTo>
                <a:lnTo>
                  <a:pt x="494570" y="1792625"/>
                </a:lnTo>
                <a:lnTo>
                  <a:pt x="546078" y="1798284"/>
                </a:lnTo>
                <a:lnTo>
                  <a:pt x="597331" y="1801086"/>
                </a:lnTo>
                <a:lnTo>
                  <a:pt x="648397" y="1801790"/>
                </a:lnTo>
                <a:lnTo>
                  <a:pt x="699234" y="1799939"/>
                </a:lnTo>
                <a:lnTo>
                  <a:pt x="711876" y="1798723"/>
                </a:lnTo>
                <a:lnTo>
                  <a:pt x="724518" y="1797508"/>
                </a:lnTo>
                <a:lnTo>
                  <a:pt x="737160" y="1796292"/>
                </a:lnTo>
                <a:lnTo>
                  <a:pt x="800060" y="1786749"/>
                </a:lnTo>
                <a:lnTo>
                  <a:pt x="849968" y="1774500"/>
                </a:lnTo>
                <a:lnTo>
                  <a:pt x="899484" y="1757872"/>
                </a:lnTo>
                <a:lnTo>
                  <a:pt x="948569" y="1736410"/>
                </a:lnTo>
                <a:lnTo>
                  <a:pt x="972478" y="1718596"/>
                </a:lnTo>
                <a:lnTo>
                  <a:pt x="996933" y="1706889"/>
                </a:lnTo>
                <a:lnTo>
                  <a:pt x="1031790" y="1668897"/>
                </a:lnTo>
                <a:lnTo>
                  <a:pt x="1065932" y="1622906"/>
                </a:lnTo>
                <a:lnTo>
                  <a:pt x="1064540" y="1607340"/>
                </a:lnTo>
                <a:lnTo>
                  <a:pt x="1075744" y="1590030"/>
                </a:lnTo>
                <a:lnTo>
                  <a:pt x="1074244" y="1573237"/>
                </a:lnTo>
                <a:lnTo>
                  <a:pt x="1085358" y="1554930"/>
                </a:lnTo>
                <a:lnTo>
                  <a:pt x="1071034" y="1394637"/>
                </a:lnTo>
                <a:lnTo>
                  <a:pt x="1083300" y="1389224"/>
                </a:lnTo>
                <a:lnTo>
                  <a:pt x="1090171" y="1466108"/>
                </a:lnTo>
                <a:lnTo>
                  <a:pt x="1107252" y="1514559"/>
                </a:lnTo>
                <a:close/>
              </a:path>
              <a:path w="1259840" h="2403475">
                <a:moveTo>
                  <a:pt x="8971" y="1209865"/>
                </a:moveTo>
                <a:lnTo>
                  <a:pt x="11146" y="1638374"/>
                </a:lnTo>
                <a:lnTo>
                  <a:pt x="8897" y="1637074"/>
                </a:lnTo>
                <a:lnTo>
                  <a:pt x="8971" y="1209865"/>
                </a:lnTo>
                <a:close/>
              </a:path>
              <a:path w="1259840" h="2403475">
                <a:moveTo>
                  <a:pt x="1071034" y="1394637"/>
                </a:moveTo>
                <a:lnTo>
                  <a:pt x="1077212" y="1463778"/>
                </a:lnTo>
                <a:lnTo>
                  <a:pt x="1062860" y="1445858"/>
                </a:lnTo>
                <a:lnTo>
                  <a:pt x="1061175" y="1427002"/>
                </a:lnTo>
                <a:lnTo>
                  <a:pt x="1048801" y="1431213"/>
                </a:lnTo>
                <a:lnTo>
                  <a:pt x="1036414" y="1435284"/>
                </a:lnTo>
                <a:lnTo>
                  <a:pt x="1036665" y="1438088"/>
                </a:lnTo>
                <a:lnTo>
                  <a:pt x="1024253" y="1441885"/>
                </a:lnTo>
                <a:lnTo>
                  <a:pt x="987319" y="1456624"/>
                </a:lnTo>
                <a:lnTo>
                  <a:pt x="950133" y="1468555"/>
                </a:lnTo>
                <a:lnTo>
                  <a:pt x="900047" y="1478808"/>
                </a:lnTo>
                <a:lnTo>
                  <a:pt x="862359" y="1485122"/>
                </a:lnTo>
                <a:lnTo>
                  <a:pt x="824311" y="1487400"/>
                </a:lnTo>
                <a:lnTo>
                  <a:pt x="786027" y="1487041"/>
                </a:lnTo>
                <a:lnTo>
                  <a:pt x="747508" y="1484044"/>
                </a:lnTo>
                <a:lnTo>
                  <a:pt x="708752" y="1478409"/>
                </a:lnTo>
                <a:lnTo>
                  <a:pt x="656843" y="1468268"/>
                </a:lnTo>
                <a:lnTo>
                  <a:pt x="604659" y="1455044"/>
                </a:lnTo>
                <a:lnTo>
                  <a:pt x="552227" y="1439044"/>
                </a:lnTo>
                <a:lnTo>
                  <a:pt x="512224" y="1419447"/>
                </a:lnTo>
                <a:lnTo>
                  <a:pt x="459378" y="1398823"/>
                </a:lnTo>
                <a:lnTo>
                  <a:pt x="419017" y="1375219"/>
                </a:lnTo>
                <a:lnTo>
                  <a:pt x="365869" y="1351206"/>
                </a:lnTo>
                <a:lnTo>
                  <a:pt x="325270" y="1324941"/>
                </a:lnTo>
                <a:lnTo>
                  <a:pt x="284572" y="1297572"/>
                </a:lnTo>
                <a:lnTo>
                  <a:pt x="243776" y="1269099"/>
                </a:lnTo>
                <a:lnTo>
                  <a:pt x="202881" y="1239522"/>
                </a:lnTo>
                <a:lnTo>
                  <a:pt x="161887" y="1208842"/>
                </a:lnTo>
                <a:lnTo>
                  <a:pt x="120795" y="1177058"/>
                </a:lnTo>
                <a:lnTo>
                  <a:pt x="79604" y="1144170"/>
                </a:lnTo>
                <a:lnTo>
                  <a:pt x="50964" y="1109048"/>
                </a:lnTo>
                <a:lnTo>
                  <a:pt x="9799" y="1076447"/>
                </a:lnTo>
                <a:lnTo>
                  <a:pt x="8996" y="1067462"/>
                </a:lnTo>
                <a:lnTo>
                  <a:pt x="8972" y="1208311"/>
                </a:lnTo>
                <a:lnTo>
                  <a:pt x="8125" y="1040826"/>
                </a:lnTo>
                <a:lnTo>
                  <a:pt x="47733" y="1072889"/>
                </a:lnTo>
                <a:lnTo>
                  <a:pt x="76248" y="1106613"/>
                </a:lnTo>
                <a:lnTo>
                  <a:pt x="117438" y="1139497"/>
                </a:lnTo>
                <a:lnTo>
                  <a:pt x="158574" y="1171769"/>
                </a:lnTo>
                <a:lnTo>
                  <a:pt x="199641" y="1203272"/>
                </a:lnTo>
                <a:lnTo>
                  <a:pt x="240626" y="1233849"/>
                </a:lnTo>
                <a:lnTo>
                  <a:pt x="281513" y="1263342"/>
                </a:lnTo>
                <a:lnTo>
                  <a:pt x="322290" y="1291595"/>
                </a:lnTo>
                <a:lnTo>
                  <a:pt x="362942" y="1318451"/>
                </a:lnTo>
                <a:lnTo>
                  <a:pt x="403454" y="1343751"/>
                </a:lnTo>
                <a:lnTo>
                  <a:pt x="456464" y="1366208"/>
                </a:lnTo>
                <a:lnTo>
                  <a:pt x="496656" y="1387927"/>
                </a:lnTo>
                <a:lnTo>
                  <a:pt x="536668" y="1407619"/>
                </a:lnTo>
                <a:lnTo>
                  <a:pt x="589134" y="1423996"/>
                </a:lnTo>
                <a:lnTo>
                  <a:pt x="641391" y="1438033"/>
                </a:lnTo>
                <a:lnTo>
                  <a:pt x="693497" y="1450379"/>
                </a:lnTo>
                <a:lnTo>
                  <a:pt x="745271" y="1459019"/>
                </a:lnTo>
                <a:lnTo>
                  <a:pt x="796647" y="1463201"/>
                </a:lnTo>
                <a:lnTo>
                  <a:pt x="847558" y="1462173"/>
                </a:lnTo>
                <a:lnTo>
                  <a:pt x="897936" y="1455183"/>
                </a:lnTo>
                <a:lnTo>
                  <a:pt x="935395" y="1446311"/>
                </a:lnTo>
                <a:lnTo>
                  <a:pt x="972676" y="1435450"/>
                </a:lnTo>
                <a:lnTo>
                  <a:pt x="1009780" y="1422602"/>
                </a:lnTo>
                <a:lnTo>
                  <a:pt x="1046706" y="1407767"/>
                </a:lnTo>
                <a:lnTo>
                  <a:pt x="1041141" y="1345494"/>
                </a:lnTo>
                <a:lnTo>
                  <a:pt x="1056063" y="1369795"/>
                </a:lnTo>
                <a:lnTo>
                  <a:pt x="1071034" y="1394637"/>
                </a:lnTo>
                <a:close/>
              </a:path>
              <a:path w="1259840" h="2403475">
                <a:moveTo>
                  <a:pt x="7152" y="848361"/>
                </a:moveTo>
                <a:lnTo>
                  <a:pt x="8125" y="1040826"/>
                </a:lnTo>
                <a:lnTo>
                  <a:pt x="6498" y="1039509"/>
                </a:lnTo>
                <a:lnTo>
                  <a:pt x="5980" y="1033716"/>
                </a:lnTo>
                <a:lnTo>
                  <a:pt x="2166" y="848355"/>
                </a:lnTo>
                <a:lnTo>
                  <a:pt x="7152" y="848361"/>
                </a:lnTo>
                <a:close/>
              </a:path>
              <a:path w="1259840" h="2403475">
                <a:moveTo>
                  <a:pt x="4883" y="399574"/>
                </a:moveTo>
                <a:lnTo>
                  <a:pt x="7040" y="826206"/>
                </a:lnTo>
                <a:lnTo>
                  <a:pt x="200" y="826352"/>
                </a:lnTo>
                <a:lnTo>
                  <a:pt x="0" y="396065"/>
                </a:lnTo>
                <a:lnTo>
                  <a:pt x="4883" y="399574"/>
                </a:lnTo>
                <a:close/>
              </a:path>
              <a:path w="1259840" h="2403475">
                <a:moveTo>
                  <a:pt x="1041141" y="1345494"/>
                </a:moveTo>
                <a:lnTo>
                  <a:pt x="1044782" y="1386238"/>
                </a:lnTo>
                <a:lnTo>
                  <a:pt x="1030481" y="1368886"/>
                </a:lnTo>
                <a:lnTo>
                  <a:pt x="1016205" y="1351825"/>
                </a:lnTo>
                <a:lnTo>
                  <a:pt x="985624" y="1294976"/>
                </a:lnTo>
                <a:lnTo>
                  <a:pt x="956771" y="1257474"/>
                </a:lnTo>
                <a:lnTo>
                  <a:pt x="928048" y="1221419"/>
                </a:lnTo>
                <a:lnTo>
                  <a:pt x="886804" y="1187940"/>
                </a:lnTo>
                <a:lnTo>
                  <a:pt x="857950" y="1150419"/>
                </a:lnTo>
                <a:lnTo>
                  <a:pt x="816625" y="1116033"/>
                </a:lnTo>
                <a:lnTo>
                  <a:pt x="775480" y="1083650"/>
                </a:lnTo>
                <a:lnTo>
                  <a:pt x="721863" y="1054403"/>
                </a:lnTo>
                <a:lnTo>
                  <a:pt x="681076" y="1026028"/>
                </a:lnTo>
                <a:lnTo>
                  <a:pt x="627818" y="1000788"/>
                </a:lnTo>
                <a:lnTo>
                  <a:pt x="587389" y="976422"/>
                </a:lnTo>
                <a:lnTo>
                  <a:pt x="547408" y="957082"/>
                </a:lnTo>
                <a:lnTo>
                  <a:pt x="494906" y="940299"/>
                </a:lnTo>
                <a:lnTo>
                  <a:pt x="455181" y="923814"/>
                </a:lnTo>
                <a:lnTo>
                  <a:pt x="415584" y="908758"/>
                </a:lnTo>
                <a:lnTo>
                  <a:pt x="363468" y="896300"/>
                </a:lnTo>
                <a:lnTo>
                  <a:pt x="324137" y="884221"/>
                </a:lnTo>
                <a:lnTo>
                  <a:pt x="272291" y="874782"/>
                </a:lnTo>
                <a:lnTo>
                  <a:pt x="233229" y="865723"/>
                </a:lnTo>
                <a:lnTo>
                  <a:pt x="181656" y="859330"/>
                </a:lnTo>
                <a:lnTo>
                  <a:pt x="130222" y="854501"/>
                </a:lnTo>
                <a:lnTo>
                  <a:pt x="91577" y="850104"/>
                </a:lnTo>
                <a:lnTo>
                  <a:pt x="40422" y="848401"/>
                </a:lnTo>
                <a:lnTo>
                  <a:pt x="7152" y="848361"/>
                </a:lnTo>
                <a:lnTo>
                  <a:pt x="7040" y="826206"/>
                </a:lnTo>
                <a:lnTo>
                  <a:pt x="38379" y="825539"/>
                </a:lnTo>
                <a:lnTo>
                  <a:pt x="76883" y="828358"/>
                </a:lnTo>
                <a:lnTo>
                  <a:pt x="128187" y="831731"/>
                </a:lnTo>
                <a:lnTo>
                  <a:pt x="179641" y="836787"/>
                </a:lnTo>
                <a:lnTo>
                  <a:pt x="231246" y="843525"/>
                </a:lnTo>
                <a:lnTo>
                  <a:pt x="270351" y="853078"/>
                </a:lnTo>
                <a:lnTo>
                  <a:pt x="322249" y="863097"/>
                </a:lnTo>
                <a:lnTo>
                  <a:pt x="374298" y="874805"/>
                </a:lnTo>
                <a:lnTo>
                  <a:pt x="426497" y="888199"/>
                </a:lnTo>
                <a:lnTo>
                  <a:pt x="466198" y="904411"/>
                </a:lnTo>
                <a:lnTo>
                  <a:pt x="518699" y="921180"/>
                </a:lnTo>
                <a:lnTo>
                  <a:pt x="558701" y="940767"/>
                </a:lnTo>
                <a:lnTo>
                  <a:pt x="611504" y="960911"/>
                </a:lnTo>
                <a:lnTo>
                  <a:pt x="651807" y="983873"/>
                </a:lnTo>
                <a:lnTo>
                  <a:pt x="692262" y="1008521"/>
                </a:lnTo>
                <a:lnTo>
                  <a:pt x="745744" y="1036272"/>
                </a:lnTo>
                <a:lnTo>
                  <a:pt x="786773" y="1067349"/>
                </a:lnTo>
                <a:lnTo>
                  <a:pt x="827999" y="1100622"/>
                </a:lnTo>
                <a:lnTo>
                  <a:pt x="869420" y="1136091"/>
                </a:lnTo>
                <a:lnTo>
                  <a:pt x="911017" y="1173526"/>
                </a:lnTo>
                <a:lnTo>
                  <a:pt x="952770" y="1212698"/>
                </a:lnTo>
                <a:lnTo>
                  <a:pt x="982028" y="1254738"/>
                </a:lnTo>
                <a:lnTo>
                  <a:pt x="1011441" y="1298515"/>
                </a:lnTo>
                <a:lnTo>
                  <a:pt x="1026267" y="1321734"/>
                </a:lnTo>
                <a:lnTo>
                  <a:pt x="1041141" y="1345494"/>
                </a:lnTo>
                <a:close/>
              </a:path>
              <a:path w="1259840" h="2403475">
                <a:moveTo>
                  <a:pt x="1196225" y="1083376"/>
                </a:moveTo>
                <a:lnTo>
                  <a:pt x="1202649" y="1155261"/>
                </a:lnTo>
                <a:lnTo>
                  <a:pt x="1186013" y="1111782"/>
                </a:lnTo>
                <a:lnTo>
                  <a:pt x="1169544" y="1070170"/>
                </a:lnTo>
                <a:lnTo>
                  <a:pt x="1111712" y="993750"/>
                </a:lnTo>
                <a:lnTo>
                  <a:pt x="1082909" y="956797"/>
                </a:lnTo>
                <a:lnTo>
                  <a:pt x="1041579" y="922359"/>
                </a:lnTo>
                <a:lnTo>
                  <a:pt x="1013023" y="888173"/>
                </a:lnTo>
                <a:lnTo>
                  <a:pt x="971941" y="856501"/>
                </a:lnTo>
                <a:lnTo>
                  <a:pt x="971463" y="851154"/>
                </a:lnTo>
                <a:lnTo>
                  <a:pt x="958353" y="847137"/>
                </a:lnTo>
                <a:lnTo>
                  <a:pt x="957877" y="841803"/>
                </a:lnTo>
                <a:lnTo>
                  <a:pt x="906990" y="843102"/>
                </a:lnTo>
                <a:lnTo>
                  <a:pt x="855702" y="839903"/>
                </a:lnTo>
                <a:lnTo>
                  <a:pt x="804012" y="832204"/>
                </a:lnTo>
                <a:lnTo>
                  <a:pt x="764569" y="818875"/>
                </a:lnTo>
                <a:lnTo>
                  <a:pt x="712186" y="803431"/>
                </a:lnTo>
                <a:lnTo>
                  <a:pt x="659708" y="786924"/>
                </a:lnTo>
                <a:lnTo>
                  <a:pt x="607136" y="769352"/>
                </a:lnTo>
                <a:lnTo>
                  <a:pt x="554468" y="750717"/>
                </a:lnTo>
                <a:lnTo>
                  <a:pt x="501705" y="731018"/>
                </a:lnTo>
                <a:lnTo>
                  <a:pt x="461640" y="710732"/>
                </a:lnTo>
                <a:lnTo>
                  <a:pt x="408819" y="690373"/>
                </a:lnTo>
                <a:lnTo>
                  <a:pt x="368539" y="667679"/>
                </a:lnTo>
                <a:lnTo>
                  <a:pt x="328151" y="643783"/>
                </a:lnTo>
                <a:lnTo>
                  <a:pt x="287656" y="618682"/>
                </a:lnTo>
                <a:lnTo>
                  <a:pt x="247054" y="592378"/>
                </a:lnTo>
                <a:lnTo>
                  <a:pt x="206344" y="564870"/>
                </a:lnTo>
                <a:lnTo>
                  <a:pt x="165526" y="536159"/>
                </a:lnTo>
                <a:lnTo>
                  <a:pt x="124601" y="506244"/>
                </a:lnTo>
                <a:lnTo>
                  <a:pt x="96218" y="473995"/>
                </a:lnTo>
                <a:lnTo>
                  <a:pt x="55078" y="441672"/>
                </a:lnTo>
                <a:lnTo>
                  <a:pt x="13625" y="405856"/>
                </a:lnTo>
                <a:lnTo>
                  <a:pt x="4883" y="399574"/>
                </a:lnTo>
                <a:lnTo>
                  <a:pt x="4392" y="302541"/>
                </a:lnTo>
                <a:lnTo>
                  <a:pt x="9595" y="360755"/>
                </a:lnTo>
                <a:lnTo>
                  <a:pt x="37872" y="391820"/>
                </a:lnTo>
                <a:lnTo>
                  <a:pt x="79306" y="427430"/>
                </a:lnTo>
                <a:lnTo>
                  <a:pt x="107975" y="462879"/>
                </a:lnTo>
                <a:lnTo>
                  <a:pt x="149178" y="495904"/>
                </a:lnTo>
                <a:lnTo>
                  <a:pt x="190266" y="527638"/>
                </a:lnTo>
                <a:lnTo>
                  <a:pt x="231238" y="558079"/>
                </a:lnTo>
                <a:lnTo>
                  <a:pt x="284745" y="586097"/>
                </a:lnTo>
                <a:lnTo>
                  <a:pt x="325486" y="613954"/>
                </a:lnTo>
                <a:lnTo>
                  <a:pt x="366111" y="640518"/>
                </a:lnTo>
                <a:lnTo>
                  <a:pt x="419223" y="664123"/>
                </a:lnTo>
                <a:lnTo>
                  <a:pt x="459551" y="687353"/>
                </a:lnTo>
                <a:lnTo>
                  <a:pt x="512394" y="707949"/>
                </a:lnTo>
                <a:lnTo>
                  <a:pt x="565103" y="727039"/>
                </a:lnTo>
                <a:lnTo>
                  <a:pt x="605027" y="745755"/>
                </a:lnTo>
                <a:lnTo>
                  <a:pt x="644124" y="755215"/>
                </a:lnTo>
                <a:lnTo>
                  <a:pt x="670500" y="765002"/>
                </a:lnTo>
                <a:lnTo>
                  <a:pt x="709529" y="773701"/>
                </a:lnTo>
                <a:lnTo>
                  <a:pt x="762444" y="795101"/>
                </a:lnTo>
                <a:lnTo>
                  <a:pt x="801404" y="803028"/>
                </a:lnTo>
                <a:lnTo>
                  <a:pt x="827570" y="810462"/>
                </a:lnTo>
                <a:lnTo>
                  <a:pt x="866240" y="815141"/>
                </a:lnTo>
                <a:lnTo>
                  <a:pt x="879177" y="817234"/>
                </a:lnTo>
                <a:lnTo>
                  <a:pt x="892059" y="818704"/>
                </a:lnTo>
                <a:lnTo>
                  <a:pt x="904886" y="819553"/>
                </a:lnTo>
                <a:lnTo>
                  <a:pt x="930306" y="818650"/>
                </a:lnTo>
                <a:lnTo>
                  <a:pt x="927400" y="786132"/>
                </a:lnTo>
                <a:lnTo>
                  <a:pt x="968320" y="815981"/>
                </a:lnTo>
                <a:lnTo>
                  <a:pt x="980887" y="813933"/>
                </a:lnTo>
                <a:lnTo>
                  <a:pt x="983056" y="838196"/>
                </a:lnTo>
                <a:lnTo>
                  <a:pt x="1010070" y="855132"/>
                </a:lnTo>
                <a:lnTo>
                  <a:pt x="1023585" y="863682"/>
                </a:lnTo>
                <a:lnTo>
                  <a:pt x="1024457" y="873442"/>
                </a:lnTo>
                <a:lnTo>
                  <a:pt x="1066053" y="910865"/>
                </a:lnTo>
                <a:lnTo>
                  <a:pt x="1107807" y="950051"/>
                </a:lnTo>
                <a:lnTo>
                  <a:pt x="1137085" y="992310"/>
                </a:lnTo>
                <a:lnTo>
                  <a:pt x="1166552" y="1036692"/>
                </a:lnTo>
                <a:lnTo>
                  <a:pt x="1196225" y="1083376"/>
                </a:lnTo>
                <a:close/>
              </a:path>
              <a:path w="1259840" h="2403475">
                <a:moveTo>
                  <a:pt x="927400" y="786132"/>
                </a:moveTo>
                <a:lnTo>
                  <a:pt x="930306" y="818650"/>
                </a:lnTo>
                <a:lnTo>
                  <a:pt x="889019" y="784684"/>
                </a:lnTo>
                <a:lnTo>
                  <a:pt x="835165" y="752771"/>
                </a:lnTo>
                <a:lnTo>
                  <a:pt x="794037" y="720588"/>
                </a:lnTo>
                <a:lnTo>
                  <a:pt x="752980" y="689202"/>
                </a:lnTo>
                <a:lnTo>
                  <a:pt x="712325" y="662311"/>
                </a:lnTo>
                <a:lnTo>
                  <a:pt x="671719" y="635958"/>
                </a:lnTo>
                <a:lnTo>
                  <a:pt x="631160" y="610145"/>
                </a:lnTo>
                <a:lnTo>
                  <a:pt x="590650" y="584870"/>
                </a:lnTo>
                <a:lnTo>
                  <a:pt x="550187" y="560136"/>
                </a:lnTo>
                <a:lnTo>
                  <a:pt x="509773" y="535940"/>
                </a:lnTo>
                <a:lnTo>
                  <a:pt x="469407" y="512284"/>
                </a:lnTo>
                <a:lnTo>
                  <a:pt x="416440" y="490297"/>
                </a:lnTo>
                <a:lnTo>
                  <a:pt x="376171" y="467720"/>
                </a:lnTo>
                <a:lnTo>
                  <a:pt x="335949" y="445681"/>
                </a:lnTo>
                <a:lnTo>
                  <a:pt x="295895" y="425507"/>
                </a:lnTo>
                <a:lnTo>
                  <a:pt x="255916" y="406179"/>
                </a:lnTo>
                <a:lnTo>
                  <a:pt x="203363" y="388829"/>
                </a:lnTo>
                <a:lnTo>
                  <a:pt x="163535" y="371197"/>
                </a:lnTo>
                <a:lnTo>
                  <a:pt x="123783" y="354411"/>
                </a:lnTo>
                <a:lnTo>
                  <a:pt x="71491" y="339976"/>
                </a:lnTo>
                <a:lnTo>
                  <a:pt x="31915" y="325158"/>
                </a:lnTo>
                <a:lnTo>
                  <a:pt x="5545" y="315443"/>
                </a:lnTo>
                <a:lnTo>
                  <a:pt x="4392" y="302541"/>
                </a:lnTo>
                <a:lnTo>
                  <a:pt x="4333" y="290836"/>
                </a:lnTo>
                <a:lnTo>
                  <a:pt x="29467" y="297771"/>
                </a:lnTo>
                <a:lnTo>
                  <a:pt x="69075" y="312945"/>
                </a:lnTo>
                <a:lnTo>
                  <a:pt x="121419" y="327954"/>
                </a:lnTo>
                <a:lnTo>
                  <a:pt x="161199" y="345060"/>
                </a:lnTo>
                <a:lnTo>
                  <a:pt x="213716" y="362000"/>
                </a:lnTo>
                <a:lnTo>
                  <a:pt x="253669" y="381036"/>
                </a:lnTo>
                <a:lnTo>
                  <a:pt x="333745" y="421014"/>
                </a:lnTo>
                <a:lnTo>
                  <a:pt x="386510" y="440734"/>
                </a:lnTo>
                <a:lnTo>
                  <a:pt x="426690" y="462314"/>
                </a:lnTo>
                <a:lnTo>
                  <a:pt x="466923" y="484480"/>
                </a:lnTo>
                <a:lnTo>
                  <a:pt x="507195" y="507089"/>
                </a:lnTo>
                <a:lnTo>
                  <a:pt x="547819" y="533629"/>
                </a:lnTo>
                <a:lnTo>
                  <a:pt x="588493" y="560737"/>
                </a:lnTo>
                <a:lnTo>
                  <a:pt x="641868" y="587292"/>
                </a:lnTo>
                <a:lnTo>
                  <a:pt x="682647" y="615567"/>
                </a:lnTo>
                <a:lnTo>
                  <a:pt x="723479" y="644441"/>
                </a:lnTo>
                <a:lnTo>
                  <a:pt x="777015" y="672795"/>
                </a:lnTo>
                <a:lnTo>
                  <a:pt x="805039" y="701023"/>
                </a:lnTo>
                <a:lnTo>
                  <a:pt x="845766" y="728715"/>
                </a:lnTo>
                <a:lnTo>
                  <a:pt x="886551" y="757064"/>
                </a:lnTo>
                <a:lnTo>
                  <a:pt x="927400" y="786132"/>
                </a:lnTo>
                <a:close/>
              </a:path>
              <a:path w="1259840" h="2403475">
                <a:moveTo>
                  <a:pt x="2863" y="68"/>
                </a:moveTo>
                <a:lnTo>
                  <a:pt x="4333" y="290836"/>
                </a:lnTo>
                <a:lnTo>
                  <a:pt x="3321" y="290557"/>
                </a:lnTo>
                <a:lnTo>
                  <a:pt x="2863" y="68"/>
                </a:lnTo>
                <a:close/>
              </a:path>
              <a:path w="1259840" h="2403475">
                <a:moveTo>
                  <a:pt x="1235949" y="529130"/>
                </a:moveTo>
                <a:lnTo>
                  <a:pt x="1248306" y="667398"/>
                </a:lnTo>
                <a:lnTo>
                  <a:pt x="1236177" y="674358"/>
                </a:lnTo>
                <a:lnTo>
                  <a:pt x="1228253" y="585687"/>
                </a:lnTo>
                <a:lnTo>
                  <a:pt x="1194961" y="498512"/>
                </a:lnTo>
                <a:lnTo>
                  <a:pt x="1165760" y="457101"/>
                </a:lnTo>
                <a:lnTo>
                  <a:pt x="1149292" y="415508"/>
                </a:lnTo>
                <a:lnTo>
                  <a:pt x="1120282" y="376241"/>
                </a:lnTo>
                <a:lnTo>
                  <a:pt x="1091378" y="338171"/>
                </a:lnTo>
                <a:lnTo>
                  <a:pt x="1033740" y="263919"/>
                </a:lnTo>
                <a:lnTo>
                  <a:pt x="992412" y="229492"/>
                </a:lnTo>
                <a:lnTo>
                  <a:pt x="963893" y="195718"/>
                </a:lnTo>
                <a:lnTo>
                  <a:pt x="922880" y="164824"/>
                </a:lnTo>
                <a:lnTo>
                  <a:pt x="882021" y="135646"/>
                </a:lnTo>
                <a:lnTo>
                  <a:pt x="841312" y="108150"/>
                </a:lnTo>
                <a:lnTo>
                  <a:pt x="800750" y="82301"/>
                </a:lnTo>
                <a:lnTo>
                  <a:pt x="760332" y="58066"/>
                </a:lnTo>
                <a:lnTo>
                  <a:pt x="720056" y="35410"/>
                </a:lnTo>
                <a:lnTo>
                  <a:pt x="667268" y="15430"/>
                </a:lnTo>
                <a:lnTo>
                  <a:pt x="627660" y="256"/>
                </a:lnTo>
                <a:lnTo>
                  <a:pt x="308886" y="160"/>
                </a:lnTo>
                <a:lnTo>
                  <a:pt x="334376" y="35"/>
                </a:lnTo>
                <a:lnTo>
                  <a:pt x="691390" y="0"/>
                </a:lnTo>
                <a:lnTo>
                  <a:pt x="717628" y="8244"/>
                </a:lnTo>
                <a:lnTo>
                  <a:pt x="757955" y="31461"/>
                </a:lnTo>
                <a:lnTo>
                  <a:pt x="798394" y="55940"/>
                </a:lnTo>
                <a:lnTo>
                  <a:pt x="851637" y="81014"/>
                </a:lnTo>
                <a:lnTo>
                  <a:pt x="892386" y="108951"/>
                </a:lnTo>
                <a:lnTo>
                  <a:pt x="933289" y="138624"/>
                </a:lnTo>
                <a:lnTo>
                  <a:pt x="974348" y="170039"/>
                </a:lnTo>
                <a:lnTo>
                  <a:pt x="1002914" y="204331"/>
                </a:lnTo>
                <a:lnTo>
                  <a:pt x="1044286" y="239246"/>
                </a:lnTo>
                <a:lnTo>
                  <a:pt x="1073166" y="277048"/>
                </a:lnTo>
                <a:lnTo>
                  <a:pt x="1114852" y="315482"/>
                </a:lnTo>
                <a:lnTo>
                  <a:pt x="1131043" y="353984"/>
                </a:lnTo>
                <a:lnTo>
                  <a:pt x="1159976" y="392378"/>
                </a:lnTo>
                <a:lnTo>
                  <a:pt x="1188999" y="431793"/>
                </a:lnTo>
                <a:lnTo>
                  <a:pt x="1222021" y="515950"/>
                </a:lnTo>
                <a:lnTo>
                  <a:pt x="1235949" y="529130"/>
                </a:lnTo>
                <a:close/>
              </a:path>
              <a:path w="1259840" h="2403475">
                <a:moveTo>
                  <a:pt x="1232343" y="631452"/>
                </a:moveTo>
                <a:lnTo>
                  <a:pt x="1236691" y="680110"/>
                </a:lnTo>
                <a:lnTo>
                  <a:pt x="1201742" y="717070"/>
                </a:lnTo>
                <a:lnTo>
                  <a:pt x="1166264" y="748106"/>
                </a:lnTo>
                <a:lnTo>
                  <a:pt x="1155002" y="764761"/>
                </a:lnTo>
                <a:lnTo>
                  <a:pt x="1106731" y="795334"/>
                </a:lnTo>
                <a:lnTo>
                  <a:pt x="1057823" y="818772"/>
                </a:lnTo>
                <a:lnTo>
                  <a:pt x="1008236" y="834601"/>
                </a:lnTo>
                <a:lnTo>
                  <a:pt x="995646" y="836405"/>
                </a:lnTo>
                <a:lnTo>
                  <a:pt x="995666" y="836629"/>
                </a:lnTo>
                <a:lnTo>
                  <a:pt x="983056" y="838196"/>
                </a:lnTo>
                <a:lnTo>
                  <a:pt x="980887" y="813933"/>
                </a:lnTo>
                <a:lnTo>
                  <a:pt x="993455" y="811885"/>
                </a:lnTo>
                <a:lnTo>
                  <a:pt x="1018358" y="805192"/>
                </a:lnTo>
                <a:lnTo>
                  <a:pt x="1055679" y="794773"/>
                </a:lnTo>
                <a:lnTo>
                  <a:pt x="1080118" y="782887"/>
                </a:lnTo>
                <a:lnTo>
                  <a:pt x="1128496" y="753520"/>
                </a:lnTo>
                <a:lnTo>
                  <a:pt x="1163575" y="718013"/>
                </a:lnTo>
                <a:lnTo>
                  <a:pt x="1210793" y="675671"/>
                </a:lnTo>
                <a:lnTo>
                  <a:pt x="1232343" y="631452"/>
                </a:lnTo>
                <a:close/>
              </a:path>
              <a:path w="1259840" h="2403475">
                <a:moveTo>
                  <a:pt x="1225912" y="1130213"/>
                </a:moveTo>
                <a:lnTo>
                  <a:pt x="1234993" y="1231829"/>
                </a:lnTo>
                <a:lnTo>
                  <a:pt x="1226721" y="1281952"/>
                </a:lnTo>
                <a:lnTo>
                  <a:pt x="1192396" y="1325884"/>
                </a:lnTo>
                <a:lnTo>
                  <a:pt x="1170052" y="1361215"/>
                </a:lnTo>
                <a:lnTo>
                  <a:pt x="1121827" y="1392300"/>
                </a:lnTo>
                <a:lnTo>
                  <a:pt x="1085757" y="1416715"/>
                </a:lnTo>
                <a:lnTo>
                  <a:pt x="1083300" y="1389224"/>
                </a:lnTo>
                <a:lnTo>
                  <a:pt x="1095567" y="1383810"/>
                </a:lnTo>
                <a:lnTo>
                  <a:pt x="1107353" y="1373017"/>
                </a:lnTo>
                <a:lnTo>
                  <a:pt x="1131691" y="1359997"/>
                </a:lnTo>
                <a:lnTo>
                  <a:pt x="1143281" y="1347011"/>
                </a:lnTo>
                <a:lnTo>
                  <a:pt x="1178782" y="1316226"/>
                </a:lnTo>
                <a:lnTo>
                  <a:pt x="1201164" y="1281328"/>
                </a:lnTo>
                <a:lnTo>
                  <a:pt x="1210474" y="1242820"/>
                </a:lnTo>
                <a:lnTo>
                  <a:pt x="1196225" y="1083376"/>
                </a:lnTo>
                <a:lnTo>
                  <a:pt x="1225912" y="1130213"/>
                </a:lnTo>
                <a:close/>
              </a:path>
              <a:path w="1259840" h="2403475">
                <a:moveTo>
                  <a:pt x="1253777" y="585942"/>
                </a:moveTo>
                <a:lnTo>
                  <a:pt x="1259422" y="649108"/>
                </a:lnTo>
                <a:lnTo>
                  <a:pt x="1247246" y="655535"/>
                </a:lnTo>
                <a:lnTo>
                  <a:pt x="1239821" y="572452"/>
                </a:lnTo>
                <a:lnTo>
                  <a:pt x="1253777" y="585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167658"/>
            <a:ext cx="4455795" cy="476250"/>
          </a:xfrm>
          <a:custGeom>
            <a:avLst/>
            <a:gdLst/>
            <a:ahLst/>
            <a:cxnLst/>
            <a:rect l="l" t="t" r="r" b="b"/>
            <a:pathLst>
              <a:path w="4455795" h="476250">
                <a:moveTo>
                  <a:pt x="4035073" y="475738"/>
                </a:moveTo>
                <a:lnTo>
                  <a:pt x="3988691" y="473198"/>
                </a:lnTo>
                <a:lnTo>
                  <a:pt x="3942371" y="465838"/>
                </a:lnTo>
                <a:lnTo>
                  <a:pt x="3896276" y="453365"/>
                </a:lnTo>
                <a:lnTo>
                  <a:pt x="3846661" y="433637"/>
                </a:lnTo>
                <a:lnTo>
                  <a:pt x="3800298" y="409243"/>
                </a:lnTo>
                <a:lnTo>
                  <a:pt x="3756253" y="381422"/>
                </a:lnTo>
                <a:lnTo>
                  <a:pt x="3713589" y="351415"/>
                </a:lnTo>
                <a:lnTo>
                  <a:pt x="3671369" y="320462"/>
                </a:lnTo>
                <a:lnTo>
                  <a:pt x="3628658" y="289802"/>
                </a:lnTo>
                <a:lnTo>
                  <a:pt x="3584520" y="260676"/>
                </a:lnTo>
                <a:lnTo>
                  <a:pt x="3542092" y="237950"/>
                </a:lnTo>
                <a:lnTo>
                  <a:pt x="3498575" y="221377"/>
                </a:lnTo>
                <a:lnTo>
                  <a:pt x="3454125" y="210743"/>
                </a:lnTo>
                <a:lnTo>
                  <a:pt x="3408894" y="205837"/>
                </a:lnTo>
                <a:lnTo>
                  <a:pt x="3363035" y="206444"/>
                </a:lnTo>
                <a:lnTo>
                  <a:pt x="3316704" y="212354"/>
                </a:lnTo>
                <a:lnTo>
                  <a:pt x="3270053" y="223353"/>
                </a:lnTo>
                <a:lnTo>
                  <a:pt x="3222594" y="239106"/>
                </a:lnTo>
                <a:lnTo>
                  <a:pt x="3176382" y="257992"/>
                </a:lnTo>
                <a:lnTo>
                  <a:pt x="3131124" y="279198"/>
                </a:lnTo>
                <a:lnTo>
                  <a:pt x="3086528" y="301912"/>
                </a:lnTo>
                <a:lnTo>
                  <a:pt x="2998154" y="348620"/>
                </a:lnTo>
                <a:lnTo>
                  <a:pt x="2955870" y="370065"/>
                </a:lnTo>
                <a:lnTo>
                  <a:pt x="2912883" y="390290"/>
                </a:lnTo>
                <a:lnTo>
                  <a:pt x="2869087" y="408562"/>
                </a:lnTo>
                <a:lnTo>
                  <a:pt x="2824378" y="424147"/>
                </a:lnTo>
                <a:lnTo>
                  <a:pt x="2778650" y="436311"/>
                </a:lnTo>
                <a:lnTo>
                  <a:pt x="2731797" y="444321"/>
                </a:lnTo>
                <a:lnTo>
                  <a:pt x="2693116" y="447130"/>
                </a:lnTo>
                <a:lnTo>
                  <a:pt x="2673741" y="447168"/>
                </a:lnTo>
                <a:lnTo>
                  <a:pt x="2654343" y="446293"/>
                </a:lnTo>
                <a:lnTo>
                  <a:pt x="2615817" y="441833"/>
                </a:lnTo>
                <a:lnTo>
                  <a:pt x="2577882" y="433774"/>
                </a:lnTo>
                <a:lnTo>
                  <a:pt x="2540865" y="422201"/>
                </a:lnTo>
                <a:lnTo>
                  <a:pt x="2505099" y="407203"/>
                </a:lnTo>
                <a:lnTo>
                  <a:pt x="2470893" y="388924"/>
                </a:lnTo>
                <a:lnTo>
                  <a:pt x="2438554" y="367514"/>
                </a:lnTo>
                <a:lnTo>
                  <a:pt x="2400907" y="336893"/>
                </a:lnTo>
                <a:lnTo>
                  <a:pt x="2365656" y="303656"/>
                </a:lnTo>
                <a:lnTo>
                  <a:pt x="2331823" y="268878"/>
                </a:lnTo>
                <a:lnTo>
                  <a:pt x="2298429" y="233633"/>
                </a:lnTo>
                <a:lnTo>
                  <a:pt x="2264497" y="198998"/>
                </a:lnTo>
                <a:lnTo>
                  <a:pt x="2229048" y="166046"/>
                </a:lnTo>
                <a:lnTo>
                  <a:pt x="2191105" y="135855"/>
                </a:lnTo>
                <a:lnTo>
                  <a:pt x="2146637" y="107834"/>
                </a:lnTo>
                <a:lnTo>
                  <a:pt x="2099769" y="85769"/>
                </a:lnTo>
                <a:lnTo>
                  <a:pt x="2050975" y="69491"/>
                </a:lnTo>
                <a:lnTo>
                  <a:pt x="2000731" y="58832"/>
                </a:lnTo>
                <a:lnTo>
                  <a:pt x="1949513" y="53624"/>
                </a:lnTo>
                <a:lnTo>
                  <a:pt x="1897794" y="53698"/>
                </a:lnTo>
                <a:lnTo>
                  <a:pt x="1846052" y="58885"/>
                </a:lnTo>
                <a:lnTo>
                  <a:pt x="1794761" y="69017"/>
                </a:lnTo>
                <a:lnTo>
                  <a:pt x="1747013" y="83450"/>
                </a:lnTo>
                <a:lnTo>
                  <a:pt x="1701627" y="102158"/>
                </a:lnTo>
                <a:lnTo>
                  <a:pt x="1658250" y="124510"/>
                </a:lnTo>
                <a:lnTo>
                  <a:pt x="1616530" y="149877"/>
                </a:lnTo>
                <a:lnTo>
                  <a:pt x="1576115" y="177628"/>
                </a:lnTo>
                <a:lnTo>
                  <a:pt x="1536652" y="207132"/>
                </a:lnTo>
                <a:lnTo>
                  <a:pt x="1497790" y="237760"/>
                </a:lnTo>
                <a:lnTo>
                  <a:pt x="1420458" y="299866"/>
                </a:lnTo>
                <a:lnTo>
                  <a:pt x="1381284" y="330083"/>
                </a:lnTo>
                <a:lnTo>
                  <a:pt x="1341301" y="358903"/>
                </a:lnTo>
                <a:lnTo>
                  <a:pt x="1300157" y="385695"/>
                </a:lnTo>
                <a:lnTo>
                  <a:pt x="1257501" y="409830"/>
                </a:lnTo>
                <a:lnTo>
                  <a:pt x="1214957" y="429724"/>
                </a:lnTo>
                <a:lnTo>
                  <a:pt x="1170084" y="445986"/>
                </a:lnTo>
                <a:lnTo>
                  <a:pt x="1123657" y="457500"/>
                </a:lnTo>
                <a:lnTo>
                  <a:pt x="1076456" y="463151"/>
                </a:lnTo>
                <a:lnTo>
                  <a:pt x="1029257" y="461824"/>
                </a:lnTo>
                <a:lnTo>
                  <a:pt x="982839" y="452404"/>
                </a:lnTo>
                <a:lnTo>
                  <a:pt x="937244" y="433161"/>
                </a:lnTo>
                <a:lnTo>
                  <a:pt x="896930" y="405993"/>
                </a:lnTo>
                <a:lnTo>
                  <a:pt x="861116" y="372782"/>
                </a:lnTo>
                <a:lnTo>
                  <a:pt x="829018" y="335413"/>
                </a:lnTo>
                <a:lnTo>
                  <a:pt x="799852" y="295768"/>
                </a:lnTo>
                <a:lnTo>
                  <a:pt x="741762" y="208997"/>
                </a:lnTo>
                <a:lnTo>
                  <a:pt x="711355" y="166480"/>
                </a:lnTo>
                <a:lnTo>
                  <a:pt x="678063" y="126452"/>
                </a:lnTo>
                <a:lnTo>
                  <a:pt x="640405" y="90347"/>
                </a:lnTo>
                <a:lnTo>
                  <a:pt x="599367" y="61753"/>
                </a:lnTo>
                <a:lnTo>
                  <a:pt x="553053" y="42866"/>
                </a:lnTo>
                <a:lnTo>
                  <a:pt x="503725" y="34605"/>
                </a:lnTo>
                <a:lnTo>
                  <a:pt x="487026" y="34299"/>
                </a:lnTo>
                <a:lnTo>
                  <a:pt x="470349" y="35223"/>
                </a:lnTo>
                <a:lnTo>
                  <a:pt x="421360" y="45304"/>
                </a:lnTo>
                <a:lnTo>
                  <a:pt x="345994" y="81040"/>
                </a:lnTo>
                <a:lnTo>
                  <a:pt x="304289" y="107868"/>
                </a:lnTo>
                <a:lnTo>
                  <a:pt x="264838" y="137728"/>
                </a:lnTo>
                <a:lnTo>
                  <a:pt x="227142" y="169948"/>
                </a:lnTo>
                <a:lnTo>
                  <a:pt x="190703" y="203856"/>
                </a:lnTo>
                <a:lnTo>
                  <a:pt x="155021" y="238782"/>
                </a:lnTo>
                <a:lnTo>
                  <a:pt x="119598" y="274054"/>
                </a:lnTo>
                <a:lnTo>
                  <a:pt x="83935" y="309002"/>
                </a:lnTo>
                <a:lnTo>
                  <a:pt x="47533" y="342954"/>
                </a:lnTo>
                <a:lnTo>
                  <a:pt x="9894" y="375238"/>
                </a:lnTo>
                <a:lnTo>
                  <a:pt x="0" y="382763"/>
                </a:lnTo>
                <a:lnTo>
                  <a:pt x="0" y="338735"/>
                </a:lnTo>
                <a:lnTo>
                  <a:pt x="18402" y="322778"/>
                </a:lnTo>
                <a:lnTo>
                  <a:pt x="56387" y="287375"/>
                </a:lnTo>
                <a:lnTo>
                  <a:pt x="131251" y="215359"/>
                </a:lnTo>
                <a:lnTo>
                  <a:pt x="169021" y="179733"/>
                </a:lnTo>
                <a:lnTo>
                  <a:pt x="207608" y="145019"/>
                </a:lnTo>
                <a:lnTo>
                  <a:pt x="247458" y="111711"/>
                </a:lnTo>
                <a:lnTo>
                  <a:pt x="290652" y="79003"/>
                </a:lnTo>
                <a:lnTo>
                  <a:pt x="336753" y="49052"/>
                </a:lnTo>
                <a:lnTo>
                  <a:pt x="385621" y="24283"/>
                </a:lnTo>
                <a:lnTo>
                  <a:pt x="437116" y="7123"/>
                </a:lnTo>
                <a:lnTo>
                  <a:pt x="491098" y="0"/>
                </a:lnTo>
                <a:lnTo>
                  <a:pt x="540593" y="3807"/>
                </a:lnTo>
                <a:lnTo>
                  <a:pt x="585140" y="16792"/>
                </a:lnTo>
                <a:lnTo>
                  <a:pt x="625347" y="37620"/>
                </a:lnTo>
                <a:lnTo>
                  <a:pt x="661820" y="64957"/>
                </a:lnTo>
                <a:lnTo>
                  <a:pt x="695167" y="97469"/>
                </a:lnTo>
                <a:lnTo>
                  <a:pt x="725993" y="133820"/>
                </a:lnTo>
                <a:lnTo>
                  <a:pt x="754905" y="172676"/>
                </a:lnTo>
                <a:lnTo>
                  <a:pt x="782512" y="212704"/>
                </a:lnTo>
                <a:lnTo>
                  <a:pt x="809418" y="252568"/>
                </a:lnTo>
                <a:lnTo>
                  <a:pt x="836231" y="290933"/>
                </a:lnTo>
                <a:lnTo>
                  <a:pt x="863558" y="326467"/>
                </a:lnTo>
                <a:lnTo>
                  <a:pt x="900165" y="364833"/>
                </a:lnTo>
                <a:lnTo>
                  <a:pt x="940434" y="395054"/>
                </a:lnTo>
                <a:lnTo>
                  <a:pt x="984705" y="416333"/>
                </a:lnTo>
                <a:lnTo>
                  <a:pt x="1033317" y="427874"/>
                </a:lnTo>
                <a:lnTo>
                  <a:pt x="1086609" y="428877"/>
                </a:lnTo>
                <a:lnTo>
                  <a:pt x="1138038" y="420641"/>
                </a:lnTo>
                <a:lnTo>
                  <a:pt x="1187461" y="405357"/>
                </a:lnTo>
                <a:lnTo>
                  <a:pt x="1234931" y="384341"/>
                </a:lnTo>
                <a:lnTo>
                  <a:pt x="1280504" y="358911"/>
                </a:lnTo>
                <a:lnTo>
                  <a:pt x="1324234" y="330383"/>
                </a:lnTo>
                <a:lnTo>
                  <a:pt x="1366177" y="300075"/>
                </a:lnTo>
                <a:lnTo>
                  <a:pt x="1408613" y="267363"/>
                </a:lnTo>
                <a:lnTo>
                  <a:pt x="1492435" y="200412"/>
                </a:lnTo>
                <a:lnTo>
                  <a:pt x="1534819" y="167583"/>
                </a:lnTo>
                <a:lnTo>
                  <a:pt x="1578184" y="136122"/>
                </a:lnTo>
                <a:lnTo>
                  <a:pt x="1623029" y="106734"/>
                </a:lnTo>
                <a:lnTo>
                  <a:pt x="1661697" y="84570"/>
                </a:lnTo>
                <a:lnTo>
                  <a:pt x="1701722" y="65578"/>
                </a:lnTo>
                <a:lnTo>
                  <a:pt x="1743104" y="49759"/>
                </a:lnTo>
                <a:lnTo>
                  <a:pt x="1785841" y="37113"/>
                </a:lnTo>
                <a:lnTo>
                  <a:pt x="1829420" y="27770"/>
                </a:lnTo>
                <a:lnTo>
                  <a:pt x="1873326" y="21862"/>
                </a:lnTo>
                <a:lnTo>
                  <a:pt x="1917558" y="19389"/>
                </a:lnTo>
                <a:lnTo>
                  <a:pt x="1962117" y="20351"/>
                </a:lnTo>
                <a:lnTo>
                  <a:pt x="2007229" y="25988"/>
                </a:lnTo>
                <a:lnTo>
                  <a:pt x="2051648" y="35671"/>
                </a:lnTo>
                <a:lnTo>
                  <a:pt x="2095019" y="49306"/>
                </a:lnTo>
                <a:lnTo>
                  <a:pt x="2136982" y="66798"/>
                </a:lnTo>
                <a:lnTo>
                  <a:pt x="2177205" y="87990"/>
                </a:lnTo>
                <a:lnTo>
                  <a:pt x="2215353" y="112724"/>
                </a:lnTo>
                <a:lnTo>
                  <a:pt x="2251124" y="140785"/>
                </a:lnTo>
                <a:lnTo>
                  <a:pt x="2284219" y="171959"/>
                </a:lnTo>
                <a:lnTo>
                  <a:pt x="2318556" y="206837"/>
                </a:lnTo>
                <a:lnTo>
                  <a:pt x="2352518" y="242537"/>
                </a:lnTo>
                <a:lnTo>
                  <a:pt x="2386967" y="277786"/>
                </a:lnTo>
                <a:lnTo>
                  <a:pt x="2422764" y="311311"/>
                </a:lnTo>
                <a:lnTo>
                  <a:pt x="2460770" y="341838"/>
                </a:lnTo>
                <a:lnTo>
                  <a:pt x="2501846" y="368095"/>
                </a:lnTo>
                <a:lnTo>
                  <a:pt x="2546853" y="388809"/>
                </a:lnTo>
                <a:lnTo>
                  <a:pt x="2593916" y="402912"/>
                </a:lnTo>
                <a:lnTo>
                  <a:pt x="2640199" y="410467"/>
                </a:lnTo>
                <a:lnTo>
                  <a:pt x="2685751" y="412135"/>
                </a:lnTo>
                <a:lnTo>
                  <a:pt x="2730625" y="408576"/>
                </a:lnTo>
                <a:lnTo>
                  <a:pt x="2774871" y="400452"/>
                </a:lnTo>
                <a:lnTo>
                  <a:pt x="2818540" y="388423"/>
                </a:lnTo>
                <a:lnTo>
                  <a:pt x="2861682" y="373151"/>
                </a:lnTo>
                <a:lnTo>
                  <a:pt x="2904350" y="355297"/>
                </a:lnTo>
                <a:lnTo>
                  <a:pt x="2946593" y="335522"/>
                </a:lnTo>
                <a:lnTo>
                  <a:pt x="2988462" y="314487"/>
                </a:lnTo>
                <a:lnTo>
                  <a:pt x="3071284" y="271280"/>
                </a:lnTo>
                <a:lnTo>
                  <a:pt x="3112338" y="250431"/>
                </a:lnTo>
                <a:lnTo>
                  <a:pt x="3155592" y="229938"/>
                </a:lnTo>
                <a:lnTo>
                  <a:pt x="3199757" y="211309"/>
                </a:lnTo>
                <a:lnTo>
                  <a:pt x="3244837" y="195271"/>
                </a:lnTo>
                <a:lnTo>
                  <a:pt x="3290836" y="182551"/>
                </a:lnTo>
                <a:lnTo>
                  <a:pt x="3337759" y="173874"/>
                </a:lnTo>
                <a:lnTo>
                  <a:pt x="3385610" y="169969"/>
                </a:lnTo>
                <a:lnTo>
                  <a:pt x="3434785" y="172078"/>
                </a:lnTo>
                <a:lnTo>
                  <a:pt x="3481264" y="180560"/>
                </a:lnTo>
                <a:lnTo>
                  <a:pt x="3525469" y="194633"/>
                </a:lnTo>
                <a:lnTo>
                  <a:pt x="3567825" y="213512"/>
                </a:lnTo>
                <a:lnTo>
                  <a:pt x="3608756" y="236413"/>
                </a:lnTo>
                <a:lnTo>
                  <a:pt x="3648684" y="262555"/>
                </a:lnTo>
                <a:lnTo>
                  <a:pt x="3728035" y="320626"/>
                </a:lnTo>
                <a:lnTo>
                  <a:pt x="3768674" y="348551"/>
                </a:lnTo>
                <a:lnTo>
                  <a:pt x="3810238" y="374183"/>
                </a:lnTo>
                <a:lnTo>
                  <a:pt x="3853019" y="396780"/>
                </a:lnTo>
                <a:lnTo>
                  <a:pt x="3897308" y="415595"/>
                </a:lnTo>
                <a:lnTo>
                  <a:pt x="3943397" y="429887"/>
                </a:lnTo>
                <a:lnTo>
                  <a:pt x="3991575" y="438909"/>
                </a:lnTo>
                <a:lnTo>
                  <a:pt x="4042134" y="441919"/>
                </a:lnTo>
                <a:lnTo>
                  <a:pt x="4094679" y="438466"/>
                </a:lnTo>
                <a:lnTo>
                  <a:pt x="4146048" y="429142"/>
                </a:lnTo>
                <a:lnTo>
                  <a:pt x="4196239" y="414763"/>
                </a:lnTo>
                <a:lnTo>
                  <a:pt x="4245252" y="396147"/>
                </a:lnTo>
                <a:lnTo>
                  <a:pt x="4293085" y="374112"/>
                </a:lnTo>
                <a:lnTo>
                  <a:pt x="4339739" y="349475"/>
                </a:lnTo>
                <a:lnTo>
                  <a:pt x="4385213" y="323053"/>
                </a:lnTo>
                <a:lnTo>
                  <a:pt x="4429504" y="295665"/>
                </a:lnTo>
                <a:lnTo>
                  <a:pt x="4443049" y="293550"/>
                </a:lnTo>
                <a:lnTo>
                  <a:pt x="4452713" y="301692"/>
                </a:lnTo>
                <a:lnTo>
                  <a:pt x="4455199" y="314371"/>
                </a:lnTo>
                <a:lnTo>
                  <a:pt x="4447211" y="325866"/>
                </a:lnTo>
                <a:lnTo>
                  <a:pt x="4402461" y="353791"/>
                </a:lnTo>
                <a:lnTo>
                  <a:pt x="4356706" y="379867"/>
                </a:lnTo>
                <a:lnTo>
                  <a:pt x="4309947" y="404095"/>
                </a:lnTo>
                <a:lnTo>
                  <a:pt x="4262182" y="426475"/>
                </a:lnTo>
                <a:lnTo>
                  <a:pt x="4217946" y="443607"/>
                </a:lnTo>
                <a:lnTo>
                  <a:pt x="4172953" y="457394"/>
                </a:lnTo>
                <a:lnTo>
                  <a:pt x="4127367" y="467542"/>
                </a:lnTo>
                <a:lnTo>
                  <a:pt x="4081353" y="473755"/>
                </a:lnTo>
                <a:lnTo>
                  <a:pt x="4035073" y="475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35781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5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5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5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5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5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5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79148" y="9033509"/>
            <a:ext cx="3211195" cy="1253490"/>
          </a:xfrm>
          <a:custGeom>
            <a:avLst/>
            <a:gdLst/>
            <a:ahLst/>
            <a:cxnLst/>
            <a:rect l="l" t="t" r="r" b="b"/>
            <a:pathLst>
              <a:path w="3211195" h="1253490">
                <a:moveTo>
                  <a:pt x="1357860" y="15239"/>
                </a:moveTo>
                <a:lnTo>
                  <a:pt x="1806851" y="15239"/>
                </a:lnTo>
                <a:lnTo>
                  <a:pt x="1850040" y="20319"/>
                </a:lnTo>
                <a:lnTo>
                  <a:pt x="1947611" y="38099"/>
                </a:lnTo>
                <a:lnTo>
                  <a:pt x="2055536" y="63499"/>
                </a:lnTo>
                <a:lnTo>
                  <a:pt x="2108908" y="78739"/>
                </a:lnTo>
                <a:lnTo>
                  <a:pt x="2161785" y="96519"/>
                </a:lnTo>
                <a:lnTo>
                  <a:pt x="2265758" y="134619"/>
                </a:lnTo>
                <a:lnTo>
                  <a:pt x="2367261" y="180339"/>
                </a:lnTo>
                <a:lnTo>
                  <a:pt x="2416884" y="204469"/>
                </a:lnTo>
                <a:lnTo>
                  <a:pt x="2465723" y="231139"/>
                </a:lnTo>
                <a:lnTo>
                  <a:pt x="2513778" y="259079"/>
                </a:lnTo>
                <a:lnTo>
                  <a:pt x="2560960" y="288289"/>
                </a:lnTo>
                <a:lnTo>
                  <a:pt x="2607179" y="318769"/>
                </a:lnTo>
                <a:lnTo>
                  <a:pt x="2652436" y="351789"/>
                </a:lnTo>
                <a:lnTo>
                  <a:pt x="2696730" y="384809"/>
                </a:lnTo>
                <a:lnTo>
                  <a:pt x="2733709" y="415289"/>
                </a:lnTo>
                <a:lnTo>
                  <a:pt x="2770020" y="445769"/>
                </a:lnTo>
                <a:lnTo>
                  <a:pt x="2805570" y="478789"/>
                </a:lnTo>
                <a:lnTo>
                  <a:pt x="2840265" y="511809"/>
                </a:lnTo>
                <a:lnTo>
                  <a:pt x="2874012" y="547369"/>
                </a:lnTo>
                <a:lnTo>
                  <a:pt x="2906717" y="582929"/>
                </a:lnTo>
                <a:lnTo>
                  <a:pt x="2938288" y="619759"/>
                </a:lnTo>
                <a:lnTo>
                  <a:pt x="2968630" y="657859"/>
                </a:lnTo>
                <a:lnTo>
                  <a:pt x="2997650" y="695959"/>
                </a:lnTo>
                <a:lnTo>
                  <a:pt x="3025256" y="736599"/>
                </a:lnTo>
                <a:lnTo>
                  <a:pt x="3051353" y="777239"/>
                </a:lnTo>
                <a:lnTo>
                  <a:pt x="3075849" y="819149"/>
                </a:lnTo>
                <a:lnTo>
                  <a:pt x="3098650" y="861059"/>
                </a:lnTo>
                <a:lnTo>
                  <a:pt x="3119662" y="904239"/>
                </a:lnTo>
                <a:lnTo>
                  <a:pt x="3138793" y="948689"/>
                </a:lnTo>
                <a:lnTo>
                  <a:pt x="3155948" y="993139"/>
                </a:lnTo>
                <a:lnTo>
                  <a:pt x="3171035" y="1038859"/>
                </a:lnTo>
                <a:lnTo>
                  <a:pt x="3183960" y="1085849"/>
                </a:lnTo>
                <a:lnTo>
                  <a:pt x="3194630" y="1132839"/>
                </a:lnTo>
                <a:lnTo>
                  <a:pt x="3202951" y="1179829"/>
                </a:lnTo>
                <a:lnTo>
                  <a:pt x="3208831" y="1228089"/>
                </a:lnTo>
                <a:lnTo>
                  <a:pt x="3210578" y="1253489"/>
                </a:lnTo>
                <a:lnTo>
                  <a:pt x="3189753" y="1253489"/>
                </a:lnTo>
                <a:lnTo>
                  <a:pt x="3185402" y="1207769"/>
                </a:lnTo>
                <a:lnTo>
                  <a:pt x="3177957" y="1158239"/>
                </a:lnTo>
                <a:lnTo>
                  <a:pt x="3167869" y="1109979"/>
                </a:lnTo>
                <a:lnTo>
                  <a:pt x="3155257" y="1061719"/>
                </a:lnTo>
                <a:lnTo>
                  <a:pt x="3140241" y="1013459"/>
                </a:lnTo>
                <a:lnTo>
                  <a:pt x="3122942" y="967739"/>
                </a:lnTo>
                <a:lnTo>
                  <a:pt x="3103479" y="920749"/>
                </a:lnTo>
                <a:lnTo>
                  <a:pt x="3081974" y="876299"/>
                </a:lnTo>
                <a:lnTo>
                  <a:pt x="3058545" y="831849"/>
                </a:lnTo>
                <a:lnTo>
                  <a:pt x="3033314" y="789939"/>
                </a:lnTo>
                <a:lnTo>
                  <a:pt x="3006647" y="748029"/>
                </a:lnTo>
                <a:lnTo>
                  <a:pt x="2978508" y="707389"/>
                </a:lnTo>
                <a:lnTo>
                  <a:pt x="2948955" y="668019"/>
                </a:lnTo>
                <a:lnTo>
                  <a:pt x="2918045" y="628649"/>
                </a:lnTo>
                <a:lnTo>
                  <a:pt x="2885834" y="591819"/>
                </a:lnTo>
                <a:lnTo>
                  <a:pt x="2852380" y="554989"/>
                </a:lnTo>
                <a:lnTo>
                  <a:pt x="2817739" y="519429"/>
                </a:lnTo>
                <a:lnTo>
                  <a:pt x="2781969" y="485139"/>
                </a:lnTo>
                <a:lnTo>
                  <a:pt x="2745126" y="452119"/>
                </a:lnTo>
                <a:lnTo>
                  <a:pt x="2707268" y="420369"/>
                </a:lnTo>
                <a:lnTo>
                  <a:pt x="2668451" y="389889"/>
                </a:lnTo>
                <a:lnTo>
                  <a:pt x="2628732" y="360679"/>
                </a:lnTo>
                <a:lnTo>
                  <a:pt x="2588168" y="331469"/>
                </a:lnTo>
                <a:lnTo>
                  <a:pt x="2546816" y="304799"/>
                </a:lnTo>
                <a:lnTo>
                  <a:pt x="2504734" y="278129"/>
                </a:lnTo>
                <a:lnTo>
                  <a:pt x="2418604" y="229869"/>
                </a:lnTo>
                <a:lnTo>
                  <a:pt x="2330235" y="186689"/>
                </a:lnTo>
                <a:lnTo>
                  <a:pt x="2242292" y="148589"/>
                </a:lnTo>
                <a:lnTo>
                  <a:pt x="2197717" y="132079"/>
                </a:lnTo>
                <a:lnTo>
                  <a:pt x="2107357" y="101599"/>
                </a:lnTo>
                <a:lnTo>
                  <a:pt x="2015387" y="76199"/>
                </a:lnTo>
                <a:lnTo>
                  <a:pt x="1968797" y="64769"/>
                </a:lnTo>
                <a:lnTo>
                  <a:pt x="1874930" y="46989"/>
                </a:lnTo>
                <a:lnTo>
                  <a:pt x="1827783" y="39369"/>
                </a:lnTo>
                <a:lnTo>
                  <a:pt x="1780494" y="33019"/>
                </a:lnTo>
                <a:lnTo>
                  <a:pt x="1685487" y="25399"/>
                </a:lnTo>
                <a:lnTo>
                  <a:pt x="1637771" y="22859"/>
                </a:lnTo>
                <a:lnTo>
                  <a:pt x="1589911" y="21589"/>
                </a:lnTo>
                <a:lnTo>
                  <a:pt x="1315413" y="21589"/>
                </a:lnTo>
                <a:lnTo>
                  <a:pt x="1338952" y="17779"/>
                </a:lnTo>
                <a:lnTo>
                  <a:pt x="1357860" y="15239"/>
                </a:lnTo>
                <a:close/>
              </a:path>
              <a:path w="3211195" h="1253490">
                <a:moveTo>
                  <a:pt x="1213428" y="170179"/>
                </a:moveTo>
                <a:lnTo>
                  <a:pt x="1261692" y="170179"/>
                </a:lnTo>
                <a:lnTo>
                  <a:pt x="1358355" y="172719"/>
                </a:lnTo>
                <a:lnTo>
                  <a:pt x="1406494" y="176529"/>
                </a:lnTo>
                <a:lnTo>
                  <a:pt x="1502261" y="186689"/>
                </a:lnTo>
                <a:lnTo>
                  <a:pt x="1549889" y="194309"/>
                </a:lnTo>
                <a:lnTo>
                  <a:pt x="1644631" y="212089"/>
                </a:lnTo>
                <a:lnTo>
                  <a:pt x="1691746" y="223519"/>
                </a:lnTo>
                <a:lnTo>
                  <a:pt x="1740055" y="236219"/>
                </a:lnTo>
                <a:lnTo>
                  <a:pt x="1788258" y="250189"/>
                </a:lnTo>
                <a:lnTo>
                  <a:pt x="1836253" y="265429"/>
                </a:lnTo>
                <a:lnTo>
                  <a:pt x="1931216" y="300989"/>
                </a:lnTo>
                <a:lnTo>
                  <a:pt x="1977980" y="320039"/>
                </a:lnTo>
                <a:lnTo>
                  <a:pt x="2024130" y="341629"/>
                </a:lnTo>
                <a:lnTo>
                  <a:pt x="2069564" y="364489"/>
                </a:lnTo>
                <a:lnTo>
                  <a:pt x="2114180" y="388619"/>
                </a:lnTo>
                <a:lnTo>
                  <a:pt x="2157877" y="414019"/>
                </a:lnTo>
                <a:lnTo>
                  <a:pt x="2200553" y="441959"/>
                </a:lnTo>
                <a:lnTo>
                  <a:pt x="2242106" y="469899"/>
                </a:lnTo>
                <a:lnTo>
                  <a:pt x="2282434" y="500379"/>
                </a:lnTo>
                <a:lnTo>
                  <a:pt x="2321436" y="532129"/>
                </a:lnTo>
                <a:lnTo>
                  <a:pt x="2359010" y="566419"/>
                </a:lnTo>
                <a:lnTo>
                  <a:pt x="2395053" y="601979"/>
                </a:lnTo>
                <a:lnTo>
                  <a:pt x="2429465" y="638809"/>
                </a:lnTo>
                <a:lnTo>
                  <a:pt x="2462144" y="676909"/>
                </a:lnTo>
                <a:lnTo>
                  <a:pt x="2492988" y="717549"/>
                </a:lnTo>
                <a:lnTo>
                  <a:pt x="2520859" y="756919"/>
                </a:lnTo>
                <a:lnTo>
                  <a:pt x="2546362" y="798829"/>
                </a:lnTo>
                <a:lnTo>
                  <a:pt x="2569516" y="842009"/>
                </a:lnTo>
                <a:lnTo>
                  <a:pt x="2590345" y="886459"/>
                </a:lnTo>
                <a:lnTo>
                  <a:pt x="2608872" y="930909"/>
                </a:lnTo>
                <a:lnTo>
                  <a:pt x="2625117" y="976629"/>
                </a:lnTo>
                <a:lnTo>
                  <a:pt x="2639103" y="1022349"/>
                </a:lnTo>
                <a:lnTo>
                  <a:pt x="2650852" y="1069339"/>
                </a:lnTo>
                <a:lnTo>
                  <a:pt x="2660387" y="1117599"/>
                </a:lnTo>
                <a:lnTo>
                  <a:pt x="2667729" y="1164589"/>
                </a:lnTo>
                <a:lnTo>
                  <a:pt x="2672902" y="1212849"/>
                </a:lnTo>
                <a:lnTo>
                  <a:pt x="2675451" y="1253489"/>
                </a:lnTo>
                <a:lnTo>
                  <a:pt x="2653092" y="1253489"/>
                </a:lnTo>
                <a:lnTo>
                  <a:pt x="2652608" y="1240789"/>
                </a:lnTo>
                <a:lnTo>
                  <a:pt x="2648418" y="1191259"/>
                </a:lnTo>
                <a:lnTo>
                  <a:pt x="2642249" y="1141729"/>
                </a:lnTo>
                <a:lnTo>
                  <a:pt x="2633818" y="1094739"/>
                </a:lnTo>
                <a:lnTo>
                  <a:pt x="2623017" y="1047749"/>
                </a:lnTo>
                <a:lnTo>
                  <a:pt x="2609846" y="1002029"/>
                </a:lnTo>
                <a:lnTo>
                  <a:pt x="2594306" y="956309"/>
                </a:lnTo>
                <a:lnTo>
                  <a:pt x="2576502" y="911859"/>
                </a:lnTo>
                <a:lnTo>
                  <a:pt x="2556541" y="867409"/>
                </a:lnTo>
                <a:lnTo>
                  <a:pt x="2534423" y="825499"/>
                </a:lnTo>
                <a:lnTo>
                  <a:pt x="2510148" y="783589"/>
                </a:lnTo>
                <a:lnTo>
                  <a:pt x="2483716" y="742949"/>
                </a:lnTo>
                <a:lnTo>
                  <a:pt x="2452367" y="701039"/>
                </a:lnTo>
                <a:lnTo>
                  <a:pt x="2418879" y="661669"/>
                </a:lnTo>
                <a:lnTo>
                  <a:pt x="2383404" y="623569"/>
                </a:lnTo>
                <a:lnTo>
                  <a:pt x="2346092" y="586739"/>
                </a:lnTo>
                <a:lnTo>
                  <a:pt x="2307097" y="551179"/>
                </a:lnTo>
                <a:lnTo>
                  <a:pt x="2266570" y="518159"/>
                </a:lnTo>
                <a:lnTo>
                  <a:pt x="2224664" y="487679"/>
                </a:lnTo>
                <a:lnTo>
                  <a:pt x="2181529" y="457199"/>
                </a:lnTo>
                <a:lnTo>
                  <a:pt x="2137318" y="429259"/>
                </a:lnTo>
                <a:lnTo>
                  <a:pt x="2094408" y="405129"/>
                </a:lnTo>
                <a:lnTo>
                  <a:pt x="2050694" y="380999"/>
                </a:lnTo>
                <a:lnTo>
                  <a:pt x="1961057" y="337819"/>
                </a:lnTo>
                <a:lnTo>
                  <a:pt x="1915238" y="318769"/>
                </a:lnTo>
                <a:lnTo>
                  <a:pt x="1868821" y="300989"/>
                </a:lnTo>
                <a:lnTo>
                  <a:pt x="1821857" y="284479"/>
                </a:lnTo>
                <a:lnTo>
                  <a:pt x="1774399" y="269239"/>
                </a:lnTo>
                <a:lnTo>
                  <a:pt x="1726498" y="255269"/>
                </a:lnTo>
                <a:lnTo>
                  <a:pt x="1629573" y="232409"/>
                </a:lnTo>
                <a:lnTo>
                  <a:pt x="1580653" y="222249"/>
                </a:lnTo>
                <a:lnTo>
                  <a:pt x="1482156" y="207009"/>
                </a:lnTo>
                <a:lnTo>
                  <a:pt x="1432683" y="201929"/>
                </a:lnTo>
                <a:lnTo>
                  <a:pt x="1333544" y="194309"/>
                </a:lnTo>
                <a:lnTo>
                  <a:pt x="1283983" y="193039"/>
                </a:lnTo>
                <a:lnTo>
                  <a:pt x="957495" y="193039"/>
                </a:lnTo>
                <a:lnTo>
                  <a:pt x="973409" y="190499"/>
                </a:lnTo>
                <a:lnTo>
                  <a:pt x="1069155" y="177799"/>
                </a:lnTo>
                <a:lnTo>
                  <a:pt x="1117159" y="173989"/>
                </a:lnTo>
                <a:lnTo>
                  <a:pt x="1165250" y="171449"/>
                </a:lnTo>
                <a:lnTo>
                  <a:pt x="1213428" y="170179"/>
                </a:lnTo>
                <a:close/>
              </a:path>
              <a:path w="3211195" h="1253490">
                <a:moveTo>
                  <a:pt x="957495" y="193039"/>
                </a:moveTo>
                <a:lnTo>
                  <a:pt x="1234495" y="193039"/>
                </a:lnTo>
                <a:lnTo>
                  <a:pt x="1137150" y="195579"/>
                </a:lnTo>
                <a:lnTo>
                  <a:pt x="1088687" y="199389"/>
                </a:lnTo>
                <a:lnTo>
                  <a:pt x="1040366" y="204469"/>
                </a:lnTo>
                <a:lnTo>
                  <a:pt x="992184" y="210819"/>
                </a:lnTo>
                <a:lnTo>
                  <a:pt x="896241" y="226059"/>
                </a:lnTo>
                <a:lnTo>
                  <a:pt x="848481" y="236219"/>
                </a:lnTo>
                <a:lnTo>
                  <a:pt x="801933" y="261619"/>
                </a:lnTo>
                <a:lnTo>
                  <a:pt x="756330" y="288289"/>
                </a:lnTo>
                <a:lnTo>
                  <a:pt x="711671" y="317499"/>
                </a:lnTo>
                <a:lnTo>
                  <a:pt x="667957" y="346709"/>
                </a:lnTo>
                <a:lnTo>
                  <a:pt x="625188" y="377189"/>
                </a:lnTo>
                <a:lnTo>
                  <a:pt x="583363" y="410209"/>
                </a:lnTo>
                <a:lnTo>
                  <a:pt x="542482" y="444499"/>
                </a:lnTo>
                <a:lnTo>
                  <a:pt x="501700" y="480059"/>
                </a:lnTo>
                <a:lnTo>
                  <a:pt x="462232" y="518159"/>
                </a:lnTo>
                <a:lnTo>
                  <a:pt x="424079" y="557529"/>
                </a:lnTo>
                <a:lnTo>
                  <a:pt x="387238" y="596899"/>
                </a:lnTo>
                <a:lnTo>
                  <a:pt x="351797" y="638809"/>
                </a:lnTo>
                <a:lnTo>
                  <a:pt x="317839" y="681989"/>
                </a:lnTo>
                <a:lnTo>
                  <a:pt x="285365" y="725169"/>
                </a:lnTo>
                <a:lnTo>
                  <a:pt x="254375" y="770889"/>
                </a:lnTo>
                <a:lnTo>
                  <a:pt x="224939" y="816609"/>
                </a:lnTo>
                <a:lnTo>
                  <a:pt x="197129" y="863599"/>
                </a:lnTo>
                <a:lnTo>
                  <a:pt x="170945" y="910589"/>
                </a:lnTo>
                <a:lnTo>
                  <a:pt x="146387" y="960119"/>
                </a:lnTo>
                <a:lnTo>
                  <a:pt x="123510" y="1009649"/>
                </a:lnTo>
                <a:lnTo>
                  <a:pt x="102370" y="1060449"/>
                </a:lnTo>
                <a:lnTo>
                  <a:pt x="82967" y="1111249"/>
                </a:lnTo>
                <a:lnTo>
                  <a:pt x="65301" y="1162049"/>
                </a:lnTo>
                <a:lnTo>
                  <a:pt x="50618" y="1211579"/>
                </a:lnTo>
                <a:lnTo>
                  <a:pt x="39562" y="1253489"/>
                </a:lnTo>
                <a:lnTo>
                  <a:pt x="0" y="1253489"/>
                </a:lnTo>
                <a:lnTo>
                  <a:pt x="2820" y="1240789"/>
                </a:lnTo>
                <a:lnTo>
                  <a:pt x="15517" y="1191259"/>
                </a:lnTo>
                <a:lnTo>
                  <a:pt x="22515" y="1167129"/>
                </a:lnTo>
                <a:lnTo>
                  <a:pt x="45421" y="1167129"/>
                </a:lnTo>
                <a:lnTo>
                  <a:pt x="62174" y="1116329"/>
                </a:lnTo>
                <a:lnTo>
                  <a:pt x="80542" y="1066799"/>
                </a:lnTo>
                <a:lnTo>
                  <a:pt x="100526" y="1017269"/>
                </a:lnTo>
                <a:lnTo>
                  <a:pt x="122124" y="969009"/>
                </a:lnTo>
                <a:lnTo>
                  <a:pt x="145338" y="922019"/>
                </a:lnTo>
                <a:lnTo>
                  <a:pt x="170167" y="875029"/>
                </a:lnTo>
                <a:lnTo>
                  <a:pt x="196611" y="829309"/>
                </a:lnTo>
                <a:lnTo>
                  <a:pt x="224671" y="783589"/>
                </a:lnTo>
                <a:lnTo>
                  <a:pt x="252163" y="742949"/>
                </a:lnTo>
                <a:lnTo>
                  <a:pt x="280789" y="702309"/>
                </a:lnTo>
                <a:lnTo>
                  <a:pt x="310550" y="664209"/>
                </a:lnTo>
                <a:lnTo>
                  <a:pt x="341443" y="626109"/>
                </a:lnTo>
                <a:lnTo>
                  <a:pt x="373471" y="588009"/>
                </a:lnTo>
                <a:lnTo>
                  <a:pt x="406633" y="552449"/>
                </a:lnTo>
                <a:lnTo>
                  <a:pt x="440928" y="516889"/>
                </a:lnTo>
                <a:lnTo>
                  <a:pt x="476357" y="482599"/>
                </a:lnTo>
                <a:lnTo>
                  <a:pt x="512792" y="449579"/>
                </a:lnTo>
                <a:lnTo>
                  <a:pt x="550102" y="416559"/>
                </a:lnTo>
                <a:lnTo>
                  <a:pt x="588289" y="386079"/>
                </a:lnTo>
                <a:lnTo>
                  <a:pt x="627352" y="356869"/>
                </a:lnTo>
                <a:lnTo>
                  <a:pt x="667291" y="327659"/>
                </a:lnTo>
                <a:lnTo>
                  <a:pt x="708107" y="300989"/>
                </a:lnTo>
                <a:lnTo>
                  <a:pt x="749799" y="274319"/>
                </a:lnTo>
                <a:lnTo>
                  <a:pt x="792367" y="248919"/>
                </a:lnTo>
                <a:lnTo>
                  <a:pt x="710481" y="248919"/>
                </a:lnTo>
                <a:lnTo>
                  <a:pt x="714712" y="247649"/>
                </a:lnTo>
                <a:lnTo>
                  <a:pt x="749612" y="226059"/>
                </a:lnTo>
                <a:lnTo>
                  <a:pt x="792343" y="226059"/>
                </a:lnTo>
                <a:lnTo>
                  <a:pt x="810991" y="220979"/>
                </a:lnTo>
                <a:lnTo>
                  <a:pt x="848404" y="213359"/>
                </a:lnTo>
                <a:lnTo>
                  <a:pt x="867181" y="208279"/>
                </a:lnTo>
                <a:lnTo>
                  <a:pt x="888841" y="198119"/>
                </a:lnTo>
                <a:lnTo>
                  <a:pt x="925666" y="198119"/>
                </a:lnTo>
                <a:lnTo>
                  <a:pt x="957495" y="193039"/>
                </a:lnTo>
                <a:close/>
              </a:path>
              <a:path w="3211195" h="1253490">
                <a:moveTo>
                  <a:pt x="710481" y="248919"/>
                </a:moveTo>
                <a:lnTo>
                  <a:pt x="792367" y="248919"/>
                </a:lnTo>
                <a:lnTo>
                  <a:pt x="756956" y="259079"/>
                </a:lnTo>
                <a:lnTo>
                  <a:pt x="739322" y="262889"/>
                </a:lnTo>
                <a:lnTo>
                  <a:pt x="721744" y="267969"/>
                </a:lnTo>
                <a:lnTo>
                  <a:pt x="709444" y="276859"/>
                </a:lnTo>
                <a:lnTo>
                  <a:pt x="685066" y="292099"/>
                </a:lnTo>
                <a:lnTo>
                  <a:pt x="629518" y="332739"/>
                </a:lnTo>
                <a:lnTo>
                  <a:pt x="587145" y="365759"/>
                </a:lnTo>
                <a:lnTo>
                  <a:pt x="545869" y="400049"/>
                </a:lnTo>
                <a:lnTo>
                  <a:pt x="505689" y="435609"/>
                </a:lnTo>
                <a:lnTo>
                  <a:pt x="466690" y="472439"/>
                </a:lnTo>
                <a:lnTo>
                  <a:pt x="428957" y="510539"/>
                </a:lnTo>
                <a:lnTo>
                  <a:pt x="392489" y="549909"/>
                </a:lnTo>
                <a:lnTo>
                  <a:pt x="357286" y="590549"/>
                </a:lnTo>
                <a:lnTo>
                  <a:pt x="323422" y="632459"/>
                </a:lnTo>
                <a:lnTo>
                  <a:pt x="290971" y="674369"/>
                </a:lnTo>
                <a:lnTo>
                  <a:pt x="259932" y="718819"/>
                </a:lnTo>
                <a:lnTo>
                  <a:pt x="230305" y="763269"/>
                </a:lnTo>
                <a:lnTo>
                  <a:pt x="202152" y="808989"/>
                </a:lnTo>
                <a:lnTo>
                  <a:pt x="175534" y="855979"/>
                </a:lnTo>
                <a:lnTo>
                  <a:pt x="150452" y="902969"/>
                </a:lnTo>
                <a:lnTo>
                  <a:pt x="126906" y="951229"/>
                </a:lnTo>
                <a:lnTo>
                  <a:pt x="108067" y="994409"/>
                </a:lnTo>
                <a:lnTo>
                  <a:pt x="90499" y="1036319"/>
                </a:lnTo>
                <a:lnTo>
                  <a:pt x="74203" y="1079499"/>
                </a:lnTo>
                <a:lnTo>
                  <a:pt x="59176" y="1122679"/>
                </a:lnTo>
                <a:lnTo>
                  <a:pt x="45421" y="1167129"/>
                </a:lnTo>
                <a:lnTo>
                  <a:pt x="22515" y="1167129"/>
                </a:lnTo>
                <a:lnTo>
                  <a:pt x="45874" y="1093469"/>
                </a:lnTo>
                <a:lnTo>
                  <a:pt x="63461" y="1045209"/>
                </a:lnTo>
                <a:lnTo>
                  <a:pt x="82607" y="998219"/>
                </a:lnTo>
                <a:lnTo>
                  <a:pt x="103275" y="951229"/>
                </a:lnTo>
                <a:lnTo>
                  <a:pt x="125430" y="904239"/>
                </a:lnTo>
                <a:lnTo>
                  <a:pt x="149034" y="858519"/>
                </a:lnTo>
                <a:lnTo>
                  <a:pt x="174053" y="814069"/>
                </a:lnTo>
                <a:lnTo>
                  <a:pt x="200450" y="769619"/>
                </a:lnTo>
                <a:lnTo>
                  <a:pt x="228189" y="726439"/>
                </a:lnTo>
                <a:lnTo>
                  <a:pt x="257235" y="684529"/>
                </a:lnTo>
                <a:lnTo>
                  <a:pt x="287550" y="642619"/>
                </a:lnTo>
                <a:lnTo>
                  <a:pt x="319100" y="603249"/>
                </a:lnTo>
                <a:lnTo>
                  <a:pt x="351565" y="563879"/>
                </a:lnTo>
                <a:lnTo>
                  <a:pt x="385087" y="525779"/>
                </a:lnTo>
                <a:lnTo>
                  <a:pt x="419667" y="488949"/>
                </a:lnTo>
                <a:lnTo>
                  <a:pt x="455305" y="453389"/>
                </a:lnTo>
                <a:lnTo>
                  <a:pt x="492001" y="419099"/>
                </a:lnTo>
                <a:lnTo>
                  <a:pt x="529754" y="384809"/>
                </a:lnTo>
                <a:lnTo>
                  <a:pt x="568566" y="353059"/>
                </a:lnTo>
                <a:lnTo>
                  <a:pt x="608435" y="321309"/>
                </a:lnTo>
                <a:lnTo>
                  <a:pt x="649363" y="290829"/>
                </a:lnTo>
                <a:lnTo>
                  <a:pt x="587371" y="290829"/>
                </a:lnTo>
                <a:lnTo>
                  <a:pt x="613790" y="280669"/>
                </a:lnTo>
                <a:lnTo>
                  <a:pt x="663942" y="262889"/>
                </a:lnTo>
                <a:lnTo>
                  <a:pt x="710481" y="248919"/>
                </a:lnTo>
                <a:close/>
              </a:path>
              <a:path w="3211195" h="1253490">
                <a:moveTo>
                  <a:pt x="587371" y="290829"/>
                </a:moveTo>
                <a:lnTo>
                  <a:pt x="649363" y="290829"/>
                </a:lnTo>
                <a:lnTo>
                  <a:pt x="603297" y="307339"/>
                </a:lnTo>
                <a:lnTo>
                  <a:pt x="557793" y="325119"/>
                </a:lnTo>
                <a:lnTo>
                  <a:pt x="512851" y="344169"/>
                </a:lnTo>
                <a:lnTo>
                  <a:pt x="424649" y="384809"/>
                </a:lnTo>
                <a:lnTo>
                  <a:pt x="381390" y="407669"/>
                </a:lnTo>
                <a:lnTo>
                  <a:pt x="338692" y="431799"/>
                </a:lnTo>
                <a:lnTo>
                  <a:pt x="330126" y="433069"/>
                </a:lnTo>
                <a:lnTo>
                  <a:pt x="323512" y="427989"/>
                </a:lnTo>
                <a:lnTo>
                  <a:pt x="321276" y="421639"/>
                </a:lnTo>
                <a:lnTo>
                  <a:pt x="325844" y="415289"/>
                </a:lnTo>
                <a:lnTo>
                  <a:pt x="372291" y="388619"/>
                </a:lnTo>
                <a:lnTo>
                  <a:pt x="419356" y="364489"/>
                </a:lnTo>
                <a:lnTo>
                  <a:pt x="467038" y="341629"/>
                </a:lnTo>
                <a:lnTo>
                  <a:pt x="515338" y="320039"/>
                </a:lnTo>
                <a:lnTo>
                  <a:pt x="564255" y="299719"/>
                </a:lnTo>
                <a:lnTo>
                  <a:pt x="587371" y="290829"/>
                </a:lnTo>
                <a:close/>
              </a:path>
              <a:path w="3211195" h="1253490">
                <a:moveTo>
                  <a:pt x="1258481" y="31749"/>
                </a:moveTo>
                <a:lnTo>
                  <a:pt x="1407266" y="31749"/>
                </a:lnTo>
                <a:lnTo>
                  <a:pt x="1353407" y="38099"/>
                </a:lnTo>
                <a:lnTo>
                  <a:pt x="1299925" y="45719"/>
                </a:lnTo>
                <a:lnTo>
                  <a:pt x="1246818" y="55879"/>
                </a:lnTo>
                <a:lnTo>
                  <a:pt x="1194088" y="67309"/>
                </a:lnTo>
                <a:lnTo>
                  <a:pt x="1141733" y="81279"/>
                </a:lnTo>
                <a:lnTo>
                  <a:pt x="1089755" y="96519"/>
                </a:lnTo>
                <a:lnTo>
                  <a:pt x="1038336" y="114299"/>
                </a:lnTo>
                <a:lnTo>
                  <a:pt x="987656" y="133349"/>
                </a:lnTo>
                <a:lnTo>
                  <a:pt x="937717" y="153669"/>
                </a:lnTo>
                <a:lnTo>
                  <a:pt x="888519" y="176529"/>
                </a:lnTo>
                <a:lnTo>
                  <a:pt x="840061" y="200659"/>
                </a:lnTo>
                <a:lnTo>
                  <a:pt x="792343" y="226059"/>
                </a:lnTo>
                <a:lnTo>
                  <a:pt x="749612" y="226059"/>
                </a:lnTo>
                <a:lnTo>
                  <a:pt x="797504" y="198119"/>
                </a:lnTo>
                <a:lnTo>
                  <a:pt x="839910" y="175259"/>
                </a:lnTo>
                <a:lnTo>
                  <a:pt x="882989" y="153669"/>
                </a:lnTo>
                <a:lnTo>
                  <a:pt x="926741" y="133349"/>
                </a:lnTo>
                <a:lnTo>
                  <a:pt x="1016267" y="97789"/>
                </a:lnTo>
                <a:lnTo>
                  <a:pt x="1061385" y="82549"/>
                </a:lnTo>
                <a:lnTo>
                  <a:pt x="1106830" y="68579"/>
                </a:lnTo>
                <a:lnTo>
                  <a:pt x="1152602" y="55879"/>
                </a:lnTo>
                <a:lnTo>
                  <a:pt x="1198700" y="44449"/>
                </a:lnTo>
                <a:lnTo>
                  <a:pt x="1245124" y="34289"/>
                </a:lnTo>
                <a:lnTo>
                  <a:pt x="1258481" y="31749"/>
                </a:lnTo>
                <a:close/>
              </a:path>
              <a:path w="3211195" h="1253490">
                <a:moveTo>
                  <a:pt x="1315413" y="21589"/>
                </a:moveTo>
                <a:lnTo>
                  <a:pt x="1589911" y="21589"/>
                </a:lnTo>
                <a:lnTo>
                  <a:pt x="1517619" y="29209"/>
                </a:lnTo>
                <a:lnTo>
                  <a:pt x="1445606" y="39369"/>
                </a:lnTo>
                <a:lnTo>
                  <a:pt x="1396479" y="46989"/>
                </a:lnTo>
                <a:lnTo>
                  <a:pt x="1299340" y="67309"/>
                </a:lnTo>
                <a:lnTo>
                  <a:pt x="1203690" y="92709"/>
                </a:lnTo>
                <a:lnTo>
                  <a:pt x="1109527" y="123189"/>
                </a:lnTo>
                <a:lnTo>
                  <a:pt x="1063004" y="139699"/>
                </a:lnTo>
                <a:lnTo>
                  <a:pt x="1016853" y="157479"/>
                </a:lnTo>
                <a:lnTo>
                  <a:pt x="925666" y="198119"/>
                </a:lnTo>
                <a:lnTo>
                  <a:pt x="888841" y="198119"/>
                </a:lnTo>
                <a:lnTo>
                  <a:pt x="899710" y="193039"/>
                </a:lnTo>
                <a:lnTo>
                  <a:pt x="916100" y="184149"/>
                </a:lnTo>
                <a:lnTo>
                  <a:pt x="932590" y="176529"/>
                </a:lnTo>
                <a:lnTo>
                  <a:pt x="1024508" y="138429"/>
                </a:lnTo>
                <a:lnTo>
                  <a:pt x="1071033" y="120649"/>
                </a:lnTo>
                <a:lnTo>
                  <a:pt x="1117935" y="104139"/>
                </a:lnTo>
                <a:lnTo>
                  <a:pt x="1165214" y="88899"/>
                </a:lnTo>
                <a:lnTo>
                  <a:pt x="1212870" y="74929"/>
                </a:lnTo>
                <a:lnTo>
                  <a:pt x="1260903" y="62229"/>
                </a:lnTo>
                <a:lnTo>
                  <a:pt x="1309314" y="50799"/>
                </a:lnTo>
                <a:lnTo>
                  <a:pt x="1358101" y="40639"/>
                </a:lnTo>
                <a:lnTo>
                  <a:pt x="1407266" y="31749"/>
                </a:lnTo>
                <a:lnTo>
                  <a:pt x="1258481" y="31749"/>
                </a:lnTo>
                <a:lnTo>
                  <a:pt x="1291875" y="25399"/>
                </a:lnTo>
                <a:lnTo>
                  <a:pt x="1315413" y="21589"/>
                </a:lnTo>
                <a:close/>
              </a:path>
              <a:path w="3211195" h="1253490">
                <a:moveTo>
                  <a:pt x="1724978" y="1269"/>
                </a:moveTo>
                <a:lnTo>
                  <a:pt x="1832637" y="1269"/>
                </a:lnTo>
                <a:lnTo>
                  <a:pt x="1886426" y="3809"/>
                </a:lnTo>
                <a:lnTo>
                  <a:pt x="1940187" y="7619"/>
                </a:lnTo>
                <a:lnTo>
                  <a:pt x="1948953" y="8889"/>
                </a:lnTo>
                <a:lnTo>
                  <a:pt x="1946978" y="22859"/>
                </a:lnTo>
                <a:lnTo>
                  <a:pt x="1938248" y="21589"/>
                </a:lnTo>
                <a:lnTo>
                  <a:pt x="1905430" y="19049"/>
                </a:lnTo>
                <a:lnTo>
                  <a:pt x="1872592" y="17779"/>
                </a:lnTo>
                <a:lnTo>
                  <a:pt x="1839732" y="15239"/>
                </a:lnTo>
                <a:lnTo>
                  <a:pt x="1357860" y="15239"/>
                </a:lnTo>
                <a:lnTo>
                  <a:pt x="1386222" y="11429"/>
                </a:lnTo>
                <a:lnTo>
                  <a:pt x="1433553" y="6349"/>
                </a:lnTo>
                <a:lnTo>
                  <a:pt x="1480943" y="2539"/>
                </a:lnTo>
                <a:lnTo>
                  <a:pt x="1671108" y="2539"/>
                </a:lnTo>
                <a:lnTo>
                  <a:pt x="1724978" y="1269"/>
                </a:lnTo>
                <a:close/>
              </a:path>
              <a:path w="3211195" h="1253490">
                <a:moveTo>
                  <a:pt x="1575905" y="0"/>
                </a:moveTo>
                <a:lnTo>
                  <a:pt x="1671108" y="2539"/>
                </a:lnTo>
                <a:lnTo>
                  <a:pt x="1480943" y="2539"/>
                </a:lnTo>
                <a:lnTo>
                  <a:pt x="1575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064" y="1584105"/>
            <a:ext cx="11665871" cy="271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8860" y="1584105"/>
            <a:ext cx="11268075" cy="271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1000" y="864234"/>
            <a:ext cx="2743200" cy="2086432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127" y="1066472"/>
            <a:ext cx="2595238" cy="1884194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80" t="24800" r="25440" b="20320"/>
          <a:stretch/>
        </p:blipFill>
        <p:spPr bwMode="auto">
          <a:xfrm>
            <a:off x="7696200" y="696208"/>
            <a:ext cx="2514600" cy="1707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object 2"/>
          <p:cNvSpPr/>
          <p:nvPr/>
        </p:nvSpPr>
        <p:spPr>
          <a:xfrm>
            <a:off x="14751995" y="0"/>
            <a:ext cx="3536315" cy="1728470"/>
          </a:xfrm>
          <a:custGeom>
            <a:avLst/>
            <a:gdLst/>
            <a:ahLst/>
            <a:cxnLst/>
            <a:rect l="l" t="t" r="r" b="b"/>
            <a:pathLst>
              <a:path w="3536315" h="1728470">
                <a:moveTo>
                  <a:pt x="1710998" y="1728016"/>
                </a:moveTo>
                <a:lnTo>
                  <a:pt x="1663455" y="1727277"/>
                </a:lnTo>
                <a:lnTo>
                  <a:pt x="1615607" y="1725412"/>
                </a:lnTo>
                <a:lnTo>
                  <a:pt x="1567455" y="1722422"/>
                </a:lnTo>
                <a:lnTo>
                  <a:pt x="1518998" y="1718306"/>
                </a:lnTo>
                <a:lnTo>
                  <a:pt x="1470238" y="1713065"/>
                </a:lnTo>
                <a:lnTo>
                  <a:pt x="1421173" y="1706698"/>
                </a:lnTo>
                <a:lnTo>
                  <a:pt x="1371805" y="1699207"/>
                </a:lnTo>
                <a:lnTo>
                  <a:pt x="1322132" y="1690589"/>
                </a:lnTo>
                <a:lnTo>
                  <a:pt x="1272155" y="1680847"/>
                </a:lnTo>
                <a:lnTo>
                  <a:pt x="1221873" y="1669979"/>
                </a:lnTo>
                <a:lnTo>
                  <a:pt x="1171288" y="1657986"/>
                </a:lnTo>
                <a:lnTo>
                  <a:pt x="1120398" y="1644867"/>
                </a:lnTo>
                <a:lnTo>
                  <a:pt x="1069205" y="1630623"/>
                </a:lnTo>
                <a:lnTo>
                  <a:pt x="1017707" y="1615253"/>
                </a:lnTo>
                <a:lnTo>
                  <a:pt x="965904" y="1598758"/>
                </a:lnTo>
                <a:lnTo>
                  <a:pt x="913798" y="1581138"/>
                </a:lnTo>
                <a:lnTo>
                  <a:pt x="861388" y="1562392"/>
                </a:lnTo>
                <a:lnTo>
                  <a:pt x="813637" y="1541469"/>
                </a:lnTo>
                <a:lnTo>
                  <a:pt x="767245" y="1519315"/>
                </a:lnTo>
                <a:lnTo>
                  <a:pt x="722212" y="1495932"/>
                </a:lnTo>
                <a:lnTo>
                  <a:pt x="678538" y="1471319"/>
                </a:lnTo>
                <a:lnTo>
                  <a:pt x="636223" y="1445477"/>
                </a:lnTo>
                <a:lnTo>
                  <a:pt x="595267" y="1418404"/>
                </a:lnTo>
                <a:lnTo>
                  <a:pt x="555670" y="1390102"/>
                </a:lnTo>
                <a:lnTo>
                  <a:pt x="517431" y="1360570"/>
                </a:lnTo>
                <a:lnTo>
                  <a:pt x="480551" y="1329808"/>
                </a:lnTo>
                <a:lnTo>
                  <a:pt x="445031" y="1297816"/>
                </a:lnTo>
                <a:lnTo>
                  <a:pt x="410869" y="1264594"/>
                </a:lnTo>
                <a:lnTo>
                  <a:pt x="378066" y="1230143"/>
                </a:lnTo>
                <a:lnTo>
                  <a:pt x="346621" y="1194462"/>
                </a:lnTo>
                <a:lnTo>
                  <a:pt x="316536" y="1157551"/>
                </a:lnTo>
                <a:lnTo>
                  <a:pt x="287810" y="1119410"/>
                </a:lnTo>
                <a:lnTo>
                  <a:pt x="260442" y="1080040"/>
                </a:lnTo>
                <a:lnTo>
                  <a:pt x="234433" y="1039440"/>
                </a:lnTo>
                <a:lnTo>
                  <a:pt x="212433" y="1003736"/>
                </a:lnTo>
                <a:lnTo>
                  <a:pt x="190892" y="964781"/>
                </a:lnTo>
                <a:lnTo>
                  <a:pt x="169813" y="922574"/>
                </a:lnTo>
                <a:lnTo>
                  <a:pt x="149193" y="877116"/>
                </a:lnTo>
                <a:lnTo>
                  <a:pt x="129034" y="828406"/>
                </a:lnTo>
                <a:lnTo>
                  <a:pt x="109335" y="776444"/>
                </a:lnTo>
                <a:lnTo>
                  <a:pt x="90096" y="721231"/>
                </a:lnTo>
                <a:lnTo>
                  <a:pt x="71318" y="662766"/>
                </a:lnTo>
                <a:lnTo>
                  <a:pt x="53000" y="601049"/>
                </a:lnTo>
                <a:lnTo>
                  <a:pt x="39857" y="562144"/>
                </a:lnTo>
                <a:lnTo>
                  <a:pt x="28492" y="517367"/>
                </a:lnTo>
                <a:lnTo>
                  <a:pt x="18905" y="466717"/>
                </a:lnTo>
                <a:lnTo>
                  <a:pt x="11096" y="410196"/>
                </a:lnTo>
                <a:lnTo>
                  <a:pt x="5064" y="347803"/>
                </a:lnTo>
                <a:lnTo>
                  <a:pt x="811" y="279538"/>
                </a:lnTo>
                <a:lnTo>
                  <a:pt x="0" y="239680"/>
                </a:lnTo>
                <a:lnTo>
                  <a:pt x="1017" y="198962"/>
                </a:lnTo>
                <a:lnTo>
                  <a:pt x="3862" y="157382"/>
                </a:lnTo>
                <a:lnTo>
                  <a:pt x="8536" y="114941"/>
                </a:lnTo>
                <a:lnTo>
                  <a:pt x="15039" y="71638"/>
                </a:lnTo>
                <a:lnTo>
                  <a:pt x="23369" y="27474"/>
                </a:lnTo>
                <a:lnTo>
                  <a:pt x="29568" y="0"/>
                </a:lnTo>
                <a:lnTo>
                  <a:pt x="3536004" y="0"/>
                </a:lnTo>
                <a:lnTo>
                  <a:pt x="3536004" y="1095250"/>
                </a:lnTo>
                <a:lnTo>
                  <a:pt x="3501224" y="1122921"/>
                </a:lnTo>
                <a:lnTo>
                  <a:pt x="3464998" y="1150599"/>
                </a:lnTo>
                <a:lnTo>
                  <a:pt x="3428665" y="1177219"/>
                </a:lnTo>
                <a:lnTo>
                  <a:pt x="3392223" y="1202781"/>
                </a:lnTo>
                <a:lnTo>
                  <a:pt x="3347945" y="1230887"/>
                </a:lnTo>
                <a:lnTo>
                  <a:pt x="3303525" y="1258222"/>
                </a:lnTo>
                <a:lnTo>
                  <a:pt x="3258963" y="1284786"/>
                </a:lnTo>
                <a:lnTo>
                  <a:pt x="3214260" y="1310579"/>
                </a:lnTo>
                <a:lnTo>
                  <a:pt x="3169415" y="1335600"/>
                </a:lnTo>
                <a:lnTo>
                  <a:pt x="3124428" y="1359850"/>
                </a:lnTo>
                <a:lnTo>
                  <a:pt x="3079300" y="1383329"/>
                </a:lnTo>
                <a:lnTo>
                  <a:pt x="3034031" y="1406037"/>
                </a:lnTo>
                <a:lnTo>
                  <a:pt x="2988620" y="1427974"/>
                </a:lnTo>
                <a:lnTo>
                  <a:pt x="2943067" y="1449139"/>
                </a:lnTo>
                <a:lnTo>
                  <a:pt x="2897373" y="1469533"/>
                </a:lnTo>
                <a:lnTo>
                  <a:pt x="2851537" y="1489156"/>
                </a:lnTo>
                <a:lnTo>
                  <a:pt x="2805559" y="1508008"/>
                </a:lnTo>
                <a:lnTo>
                  <a:pt x="2759440" y="1526089"/>
                </a:lnTo>
                <a:lnTo>
                  <a:pt x="2713180" y="1543398"/>
                </a:lnTo>
                <a:lnTo>
                  <a:pt x="2666777" y="1559936"/>
                </a:lnTo>
                <a:lnTo>
                  <a:pt x="2620234" y="1575703"/>
                </a:lnTo>
                <a:lnTo>
                  <a:pt x="2573548" y="1590699"/>
                </a:lnTo>
                <a:lnTo>
                  <a:pt x="2526721" y="1604923"/>
                </a:lnTo>
                <a:lnTo>
                  <a:pt x="2479753" y="1618377"/>
                </a:lnTo>
                <a:lnTo>
                  <a:pt x="2432643" y="1631059"/>
                </a:lnTo>
                <a:lnTo>
                  <a:pt x="2385391" y="1642969"/>
                </a:lnTo>
                <a:lnTo>
                  <a:pt x="2337998" y="1654109"/>
                </a:lnTo>
                <a:lnTo>
                  <a:pt x="2290464" y="1664478"/>
                </a:lnTo>
                <a:lnTo>
                  <a:pt x="2242787" y="1674075"/>
                </a:lnTo>
                <a:lnTo>
                  <a:pt x="2194969" y="1682901"/>
                </a:lnTo>
                <a:lnTo>
                  <a:pt x="2147010" y="1690956"/>
                </a:lnTo>
                <a:lnTo>
                  <a:pt x="2098909" y="1698239"/>
                </a:lnTo>
                <a:lnTo>
                  <a:pt x="2050666" y="1704751"/>
                </a:lnTo>
                <a:lnTo>
                  <a:pt x="2002282" y="1710493"/>
                </a:lnTo>
                <a:lnTo>
                  <a:pt x="1953756" y="1715463"/>
                </a:lnTo>
                <a:lnTo>
                  <a:pt x="1905089" y="1719661"/>
                </a:lnTo>
                <a:lnTo>
                  <a:pt x="1856280" y="1723089"/>
                </a:lnTo>
                <a:lnTo>
                  <a:pt x="1807330" y="1725745"/>
                </a:lnTo>
                <a:lnTo>
                  <a:pt x="1758238" y="1727630"/>
                </a:lnTo>
                <a:lnTo>
                  <a:pt x="1710998" y="17280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67695"/>
            <a:ext cx="4571365" cy="1519555"/>
          </a:xfrm>
          <a:custGeom>
            <a:avLst/>
            <a:gdLst/>
            <a:ahLst/>
            <a:cxnLst/>
            <a:rect l="l" t="t" r="r" b="b"/>
            <a:pathLst>
              <a:path w="4571365" h="1519554">
                <a:moveTo>
                  <a:pt x="2886675" y="146654"/>
                </a:moveTo>
                <a:lnTo>
                  <a:pt x="155249" y="146654"/>
                </a:lnTo>
                <a:lnTo>
                  <a:pt x="209982" y="146484"/>
                </a:lnTo>
                <a:lnTo>
                  <a:pt x="265823" y="145955"/>
                </a:lnTo>
                <a:lnTo>
                  <a:pt x="261715" y="145955"/>
                </a:lnTo>
                <a:lnTo>
                  <a:pt x="451529" y="142070"/>
                </a:lnTo>
                <a:lnTo>
                  <a:pt x="551599" y="138441"/>
                </a:lnTo>
                <a:lnTo>
                  <a:pt x="651548" y="133234"/>
                </a:lnTo>
                <a:lnTo>
                  <a:pt x="801278" y="122894"/>
                </a:lnTo>
                <a:lnTo>
                  <a:pt x="950820" y="110109"/>
                </a:lnTo>
                <a:lnTo>
                  <a:pt x="1747318" y="28032"/>
                </a:lnTo>
                <a:lnTo>
                  <a:pt x="1946741" y="11398"/>
                </a:lnTo>
                <a:lnTo>
                  <a:pt x="2048693" y="4891"/>
                </a:lnTo>
                <a:lnTo>
                  <a:pt x="2099940" y="2487"/>
                </a:lnTo>
                <a:lnTo>
                  <a:pt x="2151282" y="816"/>
                </a:lnTo>
                <a:lnTo>
                  <a:pt x="2202653" y="0"/>
                </a:lnTo>
                <a:lnTo>
                  <a:pt x="2253988" y="163"/>
                </a:lnTo>
                <a:lnTo>
                  <a:pt x="2305224" y="1430"/>
                </a:lnTo>
                <a:lnTo>
                  <a:pt x="2356294" y="3924"/>
                </a:lnTo>
                <a:lnTo>
                  <a:pt x="2407135" y="7770"/>
                </a:lnTo>
                <a:lnTo>
                  <a:pt x="2457682" y="13090"/>
                </a:lnTo>
                <a:lnTo>
                  <a:pt x="2507869" y="20009"/>
                </a:lnTo>
                <a:lnTo>
                  <a:pt x="2557631" y="28651"/>
                </a:lnTo>
                <a:lnTo>
                  <a:pt x="2606905" y="39140"/>
                </a:lnTo>
                <a:lnTo>
                  <a:pt x="2655626" y="51599"/>
                </a:lnTo>
                <a:lnTo>
                  <a:pt x="2703727" y="66152"/>
                </a:lnTo>
                <a:lnTo>
                  <a:pt x="2751146" y="82923"/>
                </a:lnTo>
                <a:lnTo>
                  <a:pt x="2797816" y="102036"/>
                </a:lnTo>
                <a:lnTo>
                  <a:pt x="2843673" y="123615"/>
                </a:lnTo>
                <a:lnTo>
                  <a:pt x="2886675" y="146654"/>
                </a:lnTo>
                <a:close/>
              </a:path>
              <a:path w="4571365" h="1519554">
                <a:moveTo>
                  <a:pt x="4570790" y="1519304"/>
                </a:moveTo>
                <a:lnTo>
                  <a:pt x="0" y="1519304"/>
                </a:lnTo>
                <a:lnTo>
                  <a:pt x="0" y="144861"/>
                </a:lnTo>
                <a:lnTo>
                  <a:pt x="105524" y="146484"/>
                </a:lnTo>
                <a:lnTo>
                  <a:pt x="2886675" y="146654"/>
                </a:lnTo>
                <a:lnTo>
                  <a:pt x="2931593" y="173564"/>
                </a:lnTo>
                <a:lnTo>
                  <a:pt x="2973445" y="201448"/>
                </a:lnTo>
                <a:lnTo>
                  <a:pt x="3014051" y="231055"/>
                </a:lnTo>
                <a:lnTo>
                  <a:pt x="3053531" y="262222"/>
                </a:lnTo>
                <a:lnTo>
                  <a:pt x="3092007" y="294786"/>
                </a:lnTo>
                <a:lnTo>
                  <a:pt x="3129597" y="328584"/>
                </a:lnTo>
                <a:lnTo>
                  <a:pt x="3166423" y="363454"/>
                </a:lnTo>
                <a:lnTo>
                  <a:pt x="3202603" y="399233"/>
                </a:lnTo>
                <a:lnTo>
                  <a:pt x="3238259" y="435758"/>
                </a:lnTo>
                <a:lnTo>
                  <a:pt x="3273511" y="472866"/>
                </a:lnTo>
                <a:lnTo>
                  <a:pt x="3308478" y="510395"/>
                </a:lnTo>
                <a:lnTo>
                  <a:pt x="3412876" y="623876"/>
                </a:lnTo>
                <a:lnTo>
                  <a:pt x="3447907" y="661459"/>
                </a:lnTo>
                <a:lnTo>
                  <a:pt x="3483255" y="698649"/>
                </a:lnTo>
                <a:lnTo>
                  <a:pt x="3519039" y="735282"/>
                </a:lnTo>
                <a:lnTo>
                  <a:pt x="3555380" y="771197"/>
                </a:lnTo>
                <a:lnTo>
                  <a:pt x="3592397" y="806230"/>
                </a:lnTo>
                <a:lnTo>
                  <a:pt x="3630348" y="840393"/>
                </a:lnTo>
                <a:lnTo>
                  <a:pt x="3669064" y="873594"/>
                </a:lnTo>
                <a:lnTo>
                  <a:pt x="3708481" y="905915"/>
                </a:lnTo>
                <a:lnTo>
                  <a:pt x="3748533" y="937439"/>
                </a:lnTo>
                <a:lnTo>
                  <a:pt x="3789155" y="968249"/>
                </a:lnTo>
                <a:lnTo>
                  <a:pt x="3830280" y="998428"/>
                </a:lnTo>
                <a:lnTo>
                  <a:pt x="3871844" y="1028058"/>
                </a:lnTo>
                <a:lnTo>
                  <a:pt x="3913782" y="1057223"/>
                </a:lnTo>
                <a:lnTo>
                  <a:pt x="3956027" y="1086006"/>
                </a:lnTo>
                <a:lnTo>
                  <a:pt x="4254851" y="1283728"/>
                </a:lnTo>
                <a:lnTo>
                  <a:pt x="4297198" y="1312431"/>
                </a:lnTo>
                <a:lnTo>
                  <a:pt x="4339264" y="1341498"/>
                </a:lnTo>
                <a:lnTo>
                  <a:pt x="4380982" y="1371010"/>
                </a:lnTo>
                <a:lnTo>
                  <a:pt x="4422366" y="1401162"/>
                </a:lnTo>
                <a:lnTo>
                  <a:pt x="4463400" y="1432107"/>
                </a:lnTo>
                <a:lnTo>
                  <a:pt x="4503968" y="1463866"/>
                </a:lnTo>
                <a:lnTo>
                  <a:pt x="4543958" y="1496462"/>
                </a:lnTo>
                <a:lnTo>
                  <a:pt x="4570790" y="1519304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5127" y="2950666"/>
            <a:ext cx="10146665" cy="1913255"/>
          </a:xfrm>
          <a:custGeom>
            <a:avLst/>
            <a:gdLst/>
            <a:ahLst/>
            <a:cxnLst/>
            <a:rect l="l" t="t" r="r" b="b"/>
            <a:pathLst>
              <a:path w="10146665" h="1913254">
                <a:moveTo>
                  <a:pt x="9786673" y="1912670"/>
                </a:moveTo>
                <a:lnTo>
                  <a:pt x="361950" y="1912670"/>
                </a:lnTo>
                <a:lnTo>
                  <a:pt x="314373" y="1909531"/>
                </a:lnTo>
                <a:lnTo>
                  <a:pt x="268015" y="1900270"/>
                </a:lnTo>
                <a:lnTo>
                  <a:pt x="223437" y="1885118"/>
                </a:lnTo>
                <a:lnTo>
                  <a:pt x="181203" y="1864310"/>
                </a:lnTo>
                <a:lnTo>
                  <a:pt x="141873" y="1838079"/>
                </a:lnTo>
                <a:lnTo>
                  <a:pt x="106012" y="1806657"/>
                </a:lnTo>
                <a:lnTo>
                  <a:pt x="74591" y="1770796"/>
                </a:lnTo>
                <a:lnTo>
                  <a:pt x="48359" y="1731467"/>
                </a:lnTo>
                <a:lnTo>
                  <a:pt x="27551" y="1689232"/>
                </a:lnTo>
                <a:lnTo>
                  <a:pt x="12400" y="1644655"/>
                </a:lnTo>
                <a:lnTo>
                  <a:pt x="3139" y="1598296"/>
                </a:lnTo>
                <a:lnTo>
                  <a:pt x="0" y="1550720"/>
                </a:lnTo>
                <a:lnTo>
                  <a:pt x="0" y="361950"/>
                </a:lnTo>
                <a:lnTo>
                  <a:pt x="3139" y="314373"/>
                </a:lnTo>
                <a:lnTo>
                  <a:pt x="12400" y="268015"/>
                </a:lnTo>
                <a:lnTo>
                  <a:pt x="27551" y="223437"/>
                </a:lnTo>
                <a:lnTo>
                  <a:pt x="48359" y="181202"/>
                </a:lnTo>
                <a:lnTo>
                  <a:pt x="74591" y="141873"/>
                </a:lnTo>
                <a:lnTo>
                  <a:pt x="106012" y="106012"/>
                </a:lnTo>
                <a:lnTo>
                  <a:pt x="141873" y="74590"/>
                </a:lnTo>
                <a:lnTo>
                  <a:pt x="181203" y="48359"/>
                </a:lnTo>
                <a:lnTo>
                  <a:pt x="223437" y="27551"/>
                </a:lnTo>
                <a:lnTo>
                  <a:pt x="268015" y="12400"/>
                </a:lnTo>
                <a:lnTo>
                  <a:pt x="314373" y="3139"/>
                </a:lnTo>
                <a:lnTo>
                  <a:pt x="361950" y="0"/>
                </a:lnTo>
                <a:lnTo>
                  <a:pt x="9786673" y="0"/>
                </a:lnTo>
                <a:lnTo>
                  <a:pt x="9834250" y="3139"/>
                </a:lnTo>
                <a:lnTo>
                  <a:pt x="9880608" y="12400"/>
                </a:lnTo>
                <a:lnTo>
                  <a:pt x="9925186" y="27551"/>
                </a:lnTo>
                <a:lnTo>
                  <a:pt x="9967421" y="48359"/>
                </a:lnTo>
                <a:lnTo>
                  <a:pt x="10006750" y="74590"/>
                </a:lnTo>
                <a:lnTo>
                  <a:pt x="10042611" y="106012"/>
                </a:lnTo>
                <a:lnTo>
                  <a:pt x="10074033" y="141873"/>
                </a:lnTo>
                <a:lnTo>
                  <a:pt x="10100265" y="181202"/>
                </a:lnTo>
                <a:lnTo>
                  <a:pt x="10121072" y="223437"/>
                </a:lnTo>
                <a:lnTo>
                  <a:pt x="10136223" y="268015"/>
                </a:lnTo>
                <a:lnTo>
                  <a:pt x="10145484" y="314373"/>
                </a:lnTo>
                <a:lnTo>
                  <a:pt x="10146118" y="323979"/>
                </a:lnTo>
                <a:lnTo>
                  <a:pt x="10146118" y="1588691"/>
                </a:lnTo>
                <a:lnTo>
                  <a:pt x="10136223" y="1644655"/>
                </a:lnTo>
                <a:lnTo>
                  <a:pt x="10121072" y="1689232"/>
                </a:lnTo>
                <a:lnTo>
                  <a:pt x="10100265" y="1731467"/>
                </a:lnTo>
                <a:lnTo>
                  <a:pt x="10074033" y="1770796"/>
                </a:lnTo>
                <a:lnTo>
                  <a:pt x="10042611" y="1806657"/>
                </a:lnTo>
                <a:lnTo>
                  <a:pt x="10006750" y="1838079"/>
                </a:lnTo>
                <a:lnTo>
                  <a:pt x="9967421" y="1864310"/>
                </a:lnTo>
                <a:lnTo>
                  <a:pt x="9925186" y="1885118"/>
                </a:lnTo>
                <a:lnTo>
                  <a:pt x="9880608" y="1900270"/>
                </a:lnTo>
                <a:lnTo>
                  <a:pt x="9834250" y="1909531"/>
                </a:lnTo>
                <a:lnTo>
                  <a:pt x="9786673" y="1912670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2846" y="2225423"/>
            <a:ext cx="8202295" cy="401637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065" marR="5080" indent="260985" algn="ctr">
              <a:lnSpc>
                <a:spcPts val="10050"/>
              </a:lnSpc>
              <a:spcBef>
                <a:spcPts val="1470"/>
              </a:spcBef>
            </a:pPr>
            <a:r>
              <a:rPr sz="9400" spc="-10" dirty="0">
                <a:latin typeface="Tahoma"/>
                <a:cs typeface="Tahoma"/>
              </a:rPr>
              <a:t>PROJECT </a:t>
            </a:r>
            <a:r>
              <a:rPr sz="9400" spc="-155" dirty="0">
                <a:latin typeface="Tahoma"/>
                <a:cs typeface="Tahoma"/>
              </a:rPr>
              <a:t>PRESENTATION </a:t>
            </a:r>
            <a:r>
              <a:rPr sz="9400" spc="-10" dirty="0">
                <a:latin typeface="Tahoma"/>
                <a:cs typeface="Tahoma"/>
              </a:rPr>
              <a:t>EXAMPLE</a:t>
            </a:r>
            <a:endParaRPr sz="9400" dirty="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1656" y="-1"/>
            <a:ext cx="18300065" cy="10287000"/>
            <a:chOff x="-11656" y="-1"/>
            <a:chExt cx="18300065" cy="1028700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82484" y="7763202"/>
              <a:ext cx="1863380" cy="795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59811" y="6223912"/>
              <a:ext cx="34290" cy="162560"/>
            </a:xfrm>
            <a:custGeom>
              <a:avLst/>
              <a:gdLst/>
              <a:ahLst/>
              <a:cxnLst/>
              <a:rect l="l" t="t" r="r" b="b"/>
              <a:pathLst>
                <a:path w="34290" h="162560">
                  <a:moveTo>
                    <a:pt x="5293" y="161510"/>
                  </a:moveTo>
                  <a:lnTo>
                    <a:pt x="1909" y="158210"/>
                  </a:lnTo>
                  <a:lnTo>
                    <a:pt x="155" y="150445"/>
                  </a:lnTo>
                  <a:lnTo>
                    <a:pt x="0" y="147412"/>
                  </a:lnTo>
                  <a:lnTo>
                    <a:pt x="10208" y="25066"/>
                  </a:lnTo>
                  <a:lnTo>
                    <a:pt x="9520" y="25006"/>
                  </a:lnTo>
                  <a:lnTo>
                    <a:pt x="10269" y="20015"/>
                  </a:lnTo>
                  <a:lnTo>
                    <a:pt x="10762" y="14986"/>
                  </a:lnTo>
                  <a:lnTo>
                    <a:pt x="13192" y="3442"/>
                  </a:lnTo>
                  <a:lnTo>
                    <a:pt x="17282" y="0"/>
                  </a:lnTo>
                  <a:lnTo>
                    <a:pt x="29100" y="246"/>
                  </a:lnTo>
                  <a:lnTo>
                    <a:pt x="33263" y="4448"/>
                  </a:lnTo>
                  <a:lnTo>
                    <a:pt x="34261" y="13190"/>
                  </a:lnTo>
                  <a:lnTo>
                    <a:pt x="22789" y="147734"/>
                  </a:lnTo>
                  <a:lnTo>
                    <a:pt x="22432" y="150691"/>
                  </a:lnTo>
                  <a:lnTo>
                    <a:pt x="20086" y="159062"/>
                  </a:lnTo>
                  <a:lnTo>
                    <a:pt x="16079" y="161951"/>
                  </a:lnTo>
                  <a:lnTo>
                    <a:pt x="5293" y="161510"/>
                  </a:lnTo>
                  <a:close/>
                </a:path>
              </a:pathLst>
            </a:custGeom>
            <a:solidFill>
              <a:srgbClr val="F7D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153" y="2780729"/>
              <a:ext cx="2139036" cy="29895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7789" y="4720898"/>
              <a:ext cx="4400211" cy="55661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354216" y="11"/>
              <a:ext cx="4933950" cy="3712210"/>
            </a:xfrm>
            <a:custGeom>
              <a:avLst/>
              <a:gdLst/>
              <a:ahLst/>
              <a:cxnLst/>
              <a:rect l="l" t="t" r="r" b="b"/>
              <a:pathLst>
                <a:path w="4933950" h="3712210">
                  <a:moveTo>
                    <a:pt x="3278682" y="0"/>
                  </a:moveTo>
                  <a:lnTo>
                    <a:pt x="3243656" y="0"/>
                  </a:lnTo>
                  <a:lnTo>
                    <a:pt x="3240303" y="3810"/>
                  </a:lnTo>
                  <a:lnTo>
                    <a:pt x="3207664" y="43180"/>
                  </a:lnTo>
                  <a:lnTo>
                    <a:pt x="3173806" y="82550"/>
                  </a:lnTo>
                  <a:lnTo>
                    <a:pt x="3138805" y="120650"/>
                  </a:lnTo>
                  <a:lnTo>
                    <a:pt x="3102699" y="157480"/>
                  </a:lnTo>
                  <a:lnTo>
                    <a:pt x="3065538" y="193040"/>
                  </a:lnTo>
                  <a:lnTo>
                    <a:pt x="3027375" y="228600"/>
                  </a:lnTo>
                  <a:lnTo>
                    <a:pt x="2988284" y="261620"/>
                  </a:lnTo>
                  <a:lnTo>
                    <a:pt x="2948292" y="294640"/>
                  </a:lnTo>
                  <a:lnTo>
                    <a:pt x="2907461" y="326390"/>
                  </a:lnTo>
                  <a:lnTo>
                    <a:pt x="2865844" y="356870"/>
                  </a:lnTo>
                  <a:lnTo>
                    <a:pt x="2823502" y="386080"/>
                  </a:lnTo>
                  <a:lnTo>
                    <a:pt x="2780474" y="414020"/>
                  </a:lnTo>
                  <a:lnTo>
                    <a:pt x="2737053" y="440690"/>
                  </a:lnTo>
                  <a:lnTo>
                    <a:pt x="2648407" y="491490"/>
                  </a:lnTo>
                  <a:lnTo>
                    <a:pt x="2557322" y="537210"/>
                  </a:lnTo>
                  <a:lnTo>
                    <a:pt x="2463825" y="577850"/>
                  </a:lnTo>
                  <a:lnTo>
                    <a:pt x="2368029" y="613410"/>
                  </a:lnTo>
                  <a:lnTo>
                    <a:pt x="2319566" y="629920"/>
                  </a:lnTo>
                  <a:lnTo>
                    <a:pt x="2221611" y="657860"/>
                  </a:lnTo>
                  <a:lnTo>
                    <a:pt x="2122297" y="680720"/>
                  </a:lnTo>
                  <a:lnTo>
                    <a:pt x="2072132" y="689610"/>
                  </a:lnTo>
                  <a:lnTo>
                    <a:pt x="2021636" y="697230"/>
                  </a:lnTo>
                  <a:lnTo>
                    <a:pt x="1972627" y="703580"/>
                  </a:lnTo>
                  <a:lnTo>
                    <a:pt x="1923427" y="708660"/>
                  </a:lnTo>
                  <a:lnTo>
                    <a:pt x="1874075" y="712470"/>
                  </a:lnTo>
                  <a:lnTo>
                    <a:pt x="1775180" y="715010"/>
                  </a:lnTo>
                  <a:lnTo>
                    <a:pt x="1725714" y="713740"/>
                  </a:lnTo>
                  <a:lnTo>
                    <a:pt x="1676323" y="711200"/>
                  </a:lnTo>
                  <a:lnTo>
                    <a:pt x="1627022" y="707390"/>
                  </a:lnTo>
                  <a:lnTo>
                    <a:pt x="1577886" y="702310"/>
                  </a:lnTo>
                  <a:lnTo>
                    <a:pt x="1480299" y="687070"/>
                  </a:lnTo>
                  <a:lnTo>
                    <a:pt x="1431937" y="676910"/>
                  </a:lnTo>
                  <a:lnTo>
                    <a:pt x="1383931" y="665480"/>
                  </a:lnTo>
                  <a:lnTo>
                    <a:pt x="1336332" y="651510"/>
                  </a:lnTo>
                  <a:lnTo>
                    <a:pt x="1289189" y="636270"/>
                  </a:lnTo>
                  <a:lnTo>
                    <a:pt x="1242542" y="619760"/>
                  </a:lnTo>
                  <a:lnTo>
                    <a:pt x="1194193" y="600710"/>
                  </a:lnTo>
                  <a:lnTo>
                    <a:pt x="1146683" y="580390"/>
                  </a:lnTo>
                  <a:lnTo>
                    <a:pt x="1100010" y="557530"/>
                  </a:lnTo>
                  <a:lnTo>
                    <a:pt x="1054163" y="533400"/>
                  </a:lnTo>
                  <a:lnTo>
                    <a:pt x="1009167" y="508000"/>
                  </a:lnTo>
                  <a:lnTo>
                    <a:pt x="964996" y="481330"/>
                  </a:lnTo>
                  <a:lnTo>
                    <a:pt x="921664" y="452120"/>
                  </a:lnTo>
                  <a:lnTo>
                    <a:pt x="879348" y="421640"/>
                  </a:lnTo>
                  <a:lnTo>
                    <a:pt x="838225" y="389890"/>
                  </a:lnTo>
                  <a:lnTo>
                    <a:pt x="798296" y="356870"/>
                  </a:lnTo>
                  <a:lnTo>
                    <a:pt x="759574" y="322580"/>
                  </a:lnTo>
                  <a:lnTo>
                    <a:pt x="722033" y="287020"/>
                  </a:lnTo>
                  <a:lnTo>
                    <a:pt x="685698" y="250190"/>
                  </a:lnTo>
                  <a:lnTo>
                    <a:pt x="650544" y="212090"/>
                  </a:lnTo>
                  <a:lnTo>
                    <a:pt x="621042" y="177800"/>
                  </a:lnTo>
                  <a:lnTo>
                    <a:pt x="592759" y="143510"/>
                  </a:lnTo>
                  <a:lnTo>
                    <a:pt x="565721" y="106680"/>
                  </a:lnTo>
                  <a:lnTo>
                    <a:pt x="539902" y="69850"/>
                  </a:lnTo>
                  <a:lnTo>
                    <a:pt x="515391" y="33020"/>
                  </a:lnTo>
                  <a:lnTo>
                    <a:pt x="495439" y="0"/>
                  </a:lnTo>
                  <a:lnTo>
                    <a:pt x="465112" y="0"/>
                  </a:lnTo>
                  <a:lnTo>
                    <a:pt x="497941" y="53340"/>
                  </a:lnTo>
                  <a:lnTo>
                    <a:pt x="524865" y="93980"/>
                  </a:lnTo>
                  <a:lnTo>
                    <a:pt x="553173" y="134620"/>
                  </a:lnTo>
                  <a:lnTo>
                    <a:pt x="582828" y="172720"/>
                  </a:lnTo>
                  <a:lnTo>
                    <a:pt x="613765" y="210820"/>
                  </a:lnTo>
                  <a:lnTo>
                    <a:pt x="645934" y="246380"/>
                  </a:lnTo>
                  <a:lnTo>
                    <a:pt x="682358" y="285750"/>
                  </a:lnTo>
                  <a:lnTo>
                    <a:pt x="719988" y="322580"/>
                  </a:lnTo>
                  <a:lnTo>
                    <a:pt x="758799" y="358140"/>
                  </a:lnTo>
                  <a:lnTo>
                    <a:pt x="798817" y="392430"/>
                  </a:lnTo>
                  <a:lnTo>
                    <a:pt x="840016" y="425450"/>
                  </a:lnTo>
                  <a:lnTo>
                    <a:pt x="882421" y="457200"/>
                  </a:lnTo>
                  <a:lnTo>
                    <a:pt x="926033" y="487680"/>
                  </a:lnTo>
                  <a:lnTo>
                    <a:pt x="970635" y="515620"/>
                  </a:lnTo>
                  <a:lnTo>
                    <a:pt x="1016076" y="543560"/>
                  </a:lnTo>
                  <a:lnTo>
                    <a:pt x="1062355" y="568960"/>
                  </a:lnTo>
                  <a:lnTo>
                    <a:pt x="1157363" y="614680"/>
                  </a:lnTo>
                  <a:lnTo>
                    <a:pt x="1206119" y="635000"/>
                  </a:lnTo>
                  <a:lnTo>
                    <a:pt x="1255687" y="654050"/>
                  </a:lnTo>
                  <a:lnTo>
                    <a:pt x="1351648" y="684530"/>
                  </a:lnTo>
                  <a:lnTo>
                    <a:pt x="1400302" y="697230"/>
                  </a:lnTo>
                  <a:lnTo>
                    <a:pt x="1449349" y="708660"/>
                  </a:lnTo>
                  <a:lnTo>
                    <a:pt x="1498727" y="717550"/>
                  </a:lnTo>
                  <a:lnTo>
                    <a:pt x="1548384" y="725170"/>
                  </a:lnTo>
                  <a:lnTo>
                    <a:pt x="1598295" y="731520"/>
                  </a:lnTo>
                  <a:lnTo>
                    <a:pt x="1648383" y="736600"/>
                  </a:lnTo>
                  <a:lnTo>
                    <a:pt x="1698599" y="740410"/>
                  </a:lnTo>
                  <a:lnTo>
                    <a:pt x="1748917" y="741680"/>
                  </a:lnTo>
                  <a:lnTo>
                    <a:pt x="1799259" y="741680"/>
                  </a:lnTo>
                  <a:lnTo>
                    <a:pt x="1849602" y="740410"/>
                  </a:lnTo>
                  <a:lnTo>
                    <a:pt x="1899881" y="737870"/>
                  </a:lnTo>
                  <a:lnTo>
                    <a:pt x="1950034" y="734060"/>
                  </a:lnTo>
                  <a:lnTo>
                    <a:pt x="2049830" y="721360"/>
                  </a:lnTo>
                  <a:lnTo>
                    <a:pt x="2101240" y="712470"/>
                  </a:lnTo>
                  <a:lnTo>
                    <a:pt x="2152294" y="702310"/>
                  </a:lnTo>
                  <a:lnTo>
                    <a:pt x="2253297" y="676910"/>
                  </a:lnTo>
                  <a:lnTo>
                    <a:pt x="2303246" y="662940"/>
                  </a:lnTo>
                  <a:lnTo>
                    <a:pt x="2352840" y="647700"/>
                  </a:lnTo>
                  <a:lnTo>
                    <a:pt x="2450935" y="612140"/>
                  </a:lnTo>
                  <a:lnTo>
                    <a:pt x="2499296" y="593090"/>
                  </a:lnTo>
                  <a:lnTo>
                    <a:pt x="2594102" y="549910"/>
                  </a:lnTo>
                  <a:lnTo>
                    <a:pt x="2640533" y="527050"/>
                  </a:lnTo>
                  <a:lnTo>
                    <a:pt x="2731490" y="476250"/>
                  </a:lnTo>
                  <a:lnTo>
                    <a:pt x="2776016" y="449580"/>
                  </a:lnTo>
                  <a:lnTo>
                    <a:pt x="2819895" y="421640"/>
                  </a:lnTo>
                  <a:lnTo>
                    <a:pt x="2864053" y="391160"/>
                  </a:lnTo>
                  <a:lnTo>
                    <a:pt x="2907296" y="360680"/>
                  </a:lnTo>
                  <a:lnTo>
                    <a:pt x="2949613" y="328930"/>
                  </a:lnTo>
                  <a:lnTo>
                    <a:pt x="2991015" y="295910"/>
                  </a:lnTo>
                  <a:lnTo>
                    <a:pt x="3031477" y="261620"/>
                  </a:lnTo>
                  <a:lnTo>
                    <a:pt x="3071037" y="226060"/>
                  </a:lnTo>
                  <a:lnTo>
                    <a:pt x="3109569" y="189230"/>
                  </a:lnTo>
                  <a:lnTo>
                    <a:pt x="3146983" y="151130"/>
                  </a:lnTo>
                  <a:lnTo>
                    <a:pt x="3183305" y="113030"/>
                  </a:lnTo>
                  <a:lnTo>
                    <a:pt x="3218510" y="72390"/>
                  </a:lnTo>
                  <a:lnTo>
                    <a:pt x="3252597" y="31750"/>
                  </a:lnTo>
                  <a:lnTo>
                    <a:pt x="3278682" y="0"/>
                  </a:lnTo>
                  <a:close/>
                </a:path>
                <a:path w="4933950" h="3712210">
                  <a:moveTo>
                    <a:pt x="3490315" y="0"/>
                  </a:moveTo>
                  <a:lnTo>
                    <a:pt x="3461753" y="0"/>
                  </a:lnTo>
                  <a:lnTo>
                    <a:pt x="3444011" y="38100"/>
                  </a:lnTo>
                  <a:lnTo>
                    <a:pt x="3420719" y="83820"/>
                  </a:lnTo>
                  <a:lnTo>
                    <a:pt x="3395535" y="128270"/>
                  </a:lnTo>
                  <a:lnTo>
                    <a:pt x="3368535" y="172720"/>
                  </a:lnTo>
                  <a:lnTo>
                    <a:pt x="3339820" y="214630"/>
                  </a:lnTo>
                  <a:lnTo>
                    <a:pt x="3309480" y="256540"/>
                  </a:lnTo>
                  <a:lnTo>
                    <a:pt x="3277590" y="297180"/>
                  </a:lnTo>
                  <a:lnTo>
                    <a:pt x="3244265" y="335280"/>
                  </a:lnTo>
                  <a:lnTo>
                    <a:pt x="3209594" y="373380"/>
                  </a:lnTo>
                  <a:lnTo>
                    <a:pt x="3173641" y="410210"/>
                  </a:lnTo>
                  <a:lnTo>
                    <a:pt x="3136531" y="447040"/>
                  </a:lnTo>
                  <a:lnTo>
                    <a:pt x="3098330" y="481330"/>
                  </a:lnTo>
                  <a:lnTo>
                    <a:pt x="3059138" y="514350"/>
                  </a:lnTo>
                  <a:lnTo>
                    <a:pt x="3019044" y="546100"/>
                  </a:lnTo>
                  <a:lnTo>
                    <a:pt x="2978150" y="577850"/>
                  </a:lnTo>
                  <a:lnTo>
                    <a:pt x="2896171" y="633730"/>
                  </a:lnTo>
                  <a:lnTo>
                    <a:pt x="2811830" y="687070"/>
                  </a:lnTo>
                  <a:lnTo>
                    <a:pt x="2768777" y="711200"/>
                  </a:lnTo>
                  <a:lnTo>
                    <a:pt x="2680893" y="756920"/>
                  </a:lnTo>
                  <a:lnTo>
                    <a:pt x="2590647" y="797560"/>
                  </a:lnTo>
                  <a:lnTo>
                    <a:pt x="2544635" y="816610"/>
                  </a:lnTo>
                  <a:lnTo>
                    <a:pt x="2498026" y="834390"/>
                  </a:lnTo>
                  <a:lnTo>
                    <a:pt x="2450833" y="850900"/>
                  </a:lnTo>
                  <a:lnTo>
                    <a:pt x="2499969" y="826770"/>
                  </a:lnTo>
                  <a:lnTo>
                    <a:pt x="2595816" y="775970"/>
                  </a:lnTo>
                  <a:lnTo>
                    <a:pt x="2642539" y="748030"/>
                  </a:lnTo>
                  <a:lnTo>
                    <a:pt x="2688463" y="718820"/>
                  </a:lnTo>
                  <a:lnTo>
                    <a:pt x="2733586" y="689610"/>
                  </a:lnTo>
                  <a:lnTo>
                    <a:pt x="2777896" y="657860"/>
                  </a:lnTo>
                  <a:lnTo>
                    <a:pt x="2816212" y="628650"/>
                  </a:lnTo>
                  <a:lnTo>
                    <a:pt x="2853588" y="599440"/>
                  </a:lnTo>
                  <a:lnTo>
                    <a:pt x="2890012" y="567690"/>
                  </a:lnTo>
                  <a:lnTo>
                    <a:pt x="2925508" y="535940"/>
                  </a:lnTo>
                  <a:lnTo>
                    <a:pt x="2960052" y="502920"/>
                  </a:lnTo>
                  <a:lnTo>
                    <a:pt x="2993656" y="469900"/>
                  </a:lnTo>
                  <a:lnTo>
                    <a:pt x="3026308" y="434340"/>
                  </a:lnTo>
                  <a:lnTo>
                    <a:pt x="3058020" y="398780"/>
                  </a:lnTo>
                  <a:lnTo>
                    <a:pt x="3088690" y="361950"/>
                  </a:lnTo>
                  <a:lnTo>
                    <a:pt x="3118205" y="323850"/>
                  </a:lnTo>
                  <a:lnTo>
                    <a:pt x="3146577" y="285750"/>
                  </a:lnTo>
                  <a:lnTo>
                    <a:pt x="3173793" y="246380"/>
                  </a:lnTo>
                  <a:lnTo>
                    <a:pt x="3199854" y="207010"/>
                  </a:lnTo>
                  <a:lnTo>
                    <a:pt x="3224758" y="166370"/>
                  </a:lnTo>
                  <a:lnTo>
                    <a:pt x="3248520" y="124460"/>
                  </a:lnTo>
                  <a:lnTo>
                    <a:pt x="3271126" y="82550"/>
                  </a:lnTo>
                  <a:lnTo>
                    <a:pt x="3293376" y="36830"/>
                  </a:lnTo>
                  <a:lnTo>
                    <a:pt x="3310229" y="0"/>
                  </a:lnTo>
                  <a:lnTo>
                    <a:pt x="3281603" y="0"/>
                  </a:lnTo>
                  <a:lnTo>
                    <a:pt x="3272002" y="20320"/>
                  </a:lnTo>
                  <a:lnTo>
                    <a:pt x="3257842" y="49530"/>
                  </a:lnTo>
                  <a:lnTo>
                    <a:pt x="3227781" y="107950"/>
                  </a:lnTo>
                  <a:lnTo>
                    <a:pt x="3201009" y="154940"/>
                  </a:lnTo>
                  <a:lnTo>
                    <a:pt x="3172790" y="200660"/>
                  </a:lnTo>
                  <a:lnTo>
                    <a:pt x="3143135" y="245110"/>
                  </a:lnTo>
                  <a:lnTo>
                    <a:pt x="3112033" y="288290"/>
                  </a:lnTo>
                  <a:lnTo>
                    <a:pt x="3079496" y="331470"/>
                  </a:lnTo>
                  <a:lnTo>
                    <a:pt x="3045498" y="373380"/>
                  </a:lnTo>
                  <a:lnTo>
                    <a:pt x="3010077" y="414020"/>
                  </a:lnTo>
                  <a:lnTo>
                    <a:pt x="2973336" y="453390"/>
                  </a:lnTo>
                  <a:lnTo>
                    <a:pt x="2935440" y="491490"/>
                  </a:lnTo>
                  <a:lnTo>
                    <a:pt x="2896362" y="528320"/>
                  </a:lnTo>
                  <a:lnTo>
                    <a:pt x="2856115" y="562610"/>
                  </a:lnTo>
                  <a:lnTo>
                    <a:pt x="2814701" y="596900"/>
                  </a:lnTo>
                  <a:lnTo>
                    <a:pt x="2772118" y="629920"/>
                  </a:lnTo>
                  <a:lnTo>
                    <a:pt x="2728353" y="661670"/>
                  </a:lnTo>
                  <a:lnTo>
                    <a:pt x="2685885" y="690880"/>
                  </a:lnTo>
                  <a:lnTo>
                    <a:pt x="2599118" y="744220"/>
                  </a:lnTo>
                  <a:lnTo>
                    <a:pt x="2554821" y="769620"/>
                  </a:lnTo>
                  <a:lnTo>
                    <a:pt x="2464397" y="815340"/>
                  </a:lnTo>
                  <a:lnTo>
                    <a:pt x="2418270" y="836930"/>
                  </a:lnTo>
                  <a:lnTo>
                    <a:pt x="2371547" y="857250"/>
                  </a:lnTo>
                  <a:lnTo>
                    <a:pt x="2324201" y="876300"/>
                  </a:lnTo>
                  <a:lnTo>
                    <a:pt x="2276259" y="894080"/>
                  </a:lnTo>
                  <a:lnTo>
                    <a:pt x="2227707" y="910590"/>
                  </a:lnTo>
                  <a:lnTo>
                    <a:pt x="2178901" y="920750"/>
                  </a:lnTo>
                  <a:lnTo>
                    <a:pt x="2080907" y="935990"/>
                  </a:lnTo>
                  <a:lnTo>
                    <a:pt x="1982368" y="946150"/>
                  </a:lnTo>
                  <a:lnTo>
                    <a:pt x="1932901" y="948690"/>
                  </a:lnTo>
                  <a:lnTo>
                    <a:pt x="1883283" y="949960"/>
                  </a:lnTo>
                  <a:lnTo>
                    <a:pt x="1833537" y="949960"/>
                  </a:lnTo>
                  <a:lnTo>
                    <a:pt x="1783803" y="948690"/>
                  </a:lnTo>
                  <a:lnTo>
                    <a:pt x="1734248" y="946150"/>
                  </a:lnTo>
                  <a:lnTo>
                    <a:pt x="1684845" y="942340"/>
                  </a:lnTo>
                  <a:lnTo>
                    <a:pt x="1635620" y="937260"/>
                  </a:lnTo>
                  <a:lnTo>
                    <a:pt x="1537690" y="922020"/>
                  </a:lnTo>
                  <a:lnTo>
                    <a:pt x="1440421" y="901700"/>
                  </a:lnTo>
                  <a:lnTo>
                    <a:pt x="1395691" y="890270"/>
                  </a:lnTo>
                  <a:lnTo>
                    <a:pt x="1307439" y="862330"/>
                  </a:lnTo>
                  <a:lnTo>
                    <a:pt x="1220889" y="829310"/>
                  </a:lnTo>
                  <a:lnTo>
                    <a:pt x="1178407" y="811530"/>
                  </a:lnTo>
                  <a:lnTo>
                    <a:pt x="1095121" y="770890"/>
                  </a:lnTo>
                  <a:lnTo>
                    <a:pt x="1054379" y="749300"/>
                  </a:lnTo>
                  <a:lnTo>
                    <a:pt x="1014336" y="726440"/>
                  </a:lnTo>
                  <a:lnTo>
                    <a:pt x="974991" y="701040"/>
                  </a:lnTo>
                  <a:lnTo>
                    <a:pt x="936345" y="675640"/>
                  </a:lnTo>
                  <a:lnTo>
                    <a:pt x="898461" y="650240"/>
                  </a:lnTo>
                  <a:lnTo>
                    <a:pt x="861402" y="622300"/>
                  </a:lnTo>
                  <a:lnTo>
                    <a:pt x="825169" y="593090"/>
                  </a:lnTo>
                  <a:lnTo>
                    <a:pt x="789774" y="563880"/>
                  </a:lnTo>
                  <a:lnTo>
                    <a:pt x="755269" y="532130"/>
                  </a:lnTo>
                  <a:lnTo>
                    <a:pt x="721715" y="500380"/>
                  </a:lnTo>
                  <a:lnTo>
                    <a:pt x="689114" y="468630"/>
                  </a:lnTo>
                  <a:lnTo>
                    <a:pt x="657453" y="434340"/>
                  </a:lnTo>
                  <a:lnTo>
                    <a:pt x="626808" y="400050"/>
                  </a:lnTo>
                  <a:lnTo>
                    <a:pt x="597204" y="364490"/>
                  </a:lnTo>
                  <a:lnTo>
                    <a:pt x="568680" y="327660"/>
                  </a:lnTo>
                  <a:lnTo>
                    <a:pt x="541197" y="290830"/>
                  </a:lnTo>
                  <a:lnTo>
                    <a:pt x="514819" y="252730"/>
                  </a:lnTo>
                  <a:lnTo>
                    <a:pt x="489597" y="214630"/>
                  </a:lnTo>
                  <a:lnTo>
                    <a:pt x="465531" y="175260"/>
                  </a:lnTo>
                  <a:lnTo>
                    <a:pt x="442607" y="134620"/>
                  </a:lnTo>
                  <a:lnTo>
                    <a:pt x="420878" y="93980"/>
                  </a:lnTo>
                  <a:lnTo>
                    <a:pt x="400380" y="52070"/>
                  </a:lnTo>
                  <a:lnTo>
                    <a:pt x="381101" y="10160"/>
                  </a:lnTo>
                  <a:lnTo>
                    <a:pt x="376466" y="0"/>
                  </a:lnTo>
                  <a:lnTo>
                    <a:pt x="348043" y="0"/>
                  </a:lnTo>
                  <a:lnTo>
                    <a:pt x="372948" y="55880"/>
                  </a:lnTo>
                  <a:lnTo>
                    <a:pt x="393649" y="97790"/>
                  </a:lnTo>
                  <a:lnTo>
                    <a:pt x="415594" y="139700"/>
                  </a:lnTo>
                  <a:lnTo>
                    <a:pt x="438785" y="180340"/>
                  </a:lnTo>
                  <a:lnTo>
                    <a:pt x="463169" y="220980"/>
                  </a:lnTo>
                  <a:lnTo>
                    <a:pt x="488721" y="260350"/>
                  </a:lnTo>
                  <a:lnTo>
                    <a:pt x="515442" y="299720"/>
                  </a:lnTo>
                  <a:lnTo>
                    <a:pt x="543306" y="337820"/>
                  </a:lnTo>
                  <a:lnTo>
                    <a:pt x="572300" y="374650"/>
                  </a:lnTo>
                  <a:lnTo>
                    <a:pt x="602348" y="411480"/>
                  </a:lnTo>
                  <a:lnTo>
                    <a:pt x="633463" y="447040"/>
                  </a:lnTo>
                  <a:lnTo>
                    <a:pt x="665632" y="481330"/>
                  </a:lnTo>
                  <a:lnTo>
                    <a:pt x="698817" y="515620"/>
                  </a:lnTo>
                  <a:lnTo>
                    <a:pt x="732942" y="547370"/>
                  </a:lnTo>
                  <a:lnTo>
                    <a:pt x="768019" y="579120"/>
                  </a:lnTo>
                  <a:lnTo>
                    <a:pt x="804037" y="609600"/>
                  </a:lnTo>
                  <a:lnTo>
                    <a:pt x="840955" y="638810"/>
                  </a:lnTo>
                  <a:lnTo>
                    <a:pt x="878687" y="668020"/>
                  </a:lnTo>
                  <a:lnTo>
                    <a:pt x="917232" y="694690"/>
                  </a:lnTo>
                  <a:lnTo>
                    <a:pt x="956614" y="721360"/>
                  </a:lnTo>
                  <a:lnTo>
                    <a:pt x="996734" y="745490"/>
                  </a:lnTo>
                  <a:lnTo>
                    <a:pt x="1037539" y="769620"/>
                  </a:lnTo>
                  <a:lnTo>
                    <a:pt x="1079042" y="792480"/>
                  </a:lnTo>
                  <a:lnTo>
                    <a:pt x="1163993" y="833120"/>
                  </a:lnTo>
                  <a:lnTo>
                    <a:pt x="1207312" y="852170"/>
                  </a:lnTo>
                  <a:lnTo>
                    <a:pt x="1251178" y="869950"/>
                  </a:lnTo>
                  <a:lnTo>
                    <a:pt x="1340408" y="900430"/>
                  </a:lnTo>
                  <a:lnTo>
                    <a:pt x="1385633" y="914400"/>
                  </a:lnTo>
                  <a:lnTo>
                    <a:pt x="1477225" y="937260"/>
                  </a:lnTo>
                  <a:lnTo>
                    <a:pt x="1573657" y="955040"/>
                  </a:lnTo>
                  <a:lnTo>
                    <a:pt x="1670392" y="967740"/>
                  </a:lnTo>
                  <a:lnTo>
                    <a:pt x="1718894" y="971550"/>
                  </a:lnTo>
                  <a:lnTo>
                    <a:pt x="1816125" y="976630"/>
                  </a:lnTo>
                  <a:lnTo>
                    <a:pt x="1864855" y="976630"/>
                  </a:lnTo>
                  <a:lnTo>
                    <a:pt x="1913674" y="975360"/>
                  </a:lnTo>
                  <a:lnTo>
                    <a:pt x="1962569" y="972820"/>
                  </a:lnTo>
                  <a:lnTo>
                    <a:pt x="2011540" y="969010"/>
                  </a:lnTo>
                  <a:lnTo>
                    <a:pt x="1959902" y="979170"/>
                  </a:lnTo>
                  <a:lnTo>
                    <a:pt x="1908098" y="988060"/>
                  </a:lnTo>
                  <a:lnTo>
                    <a:pt x="1856130" y="995680"/>
                  </a:lnTo>
                  <a:lnTo>
                    <a:pt x="1803996" y="1002030"/>
                  </a:lnTo>
                  <a:lnTo>
                    <a:pt x="1751698" y="1007110"/>
                  </a:lnTo>
                  <a:lnTo>
                    <a:pt x="1699247" y="1010920"/>
                  </a:lnTo>
                  <a:lnTo>
                    <a:pt x="1646618" y="1013460"/>
                  </a:lnTo>
                  <a:lnTo>
                    <a:pt x="1593951" y="1014730"/>
                  </a:lnTo>
                  <a:lnTo>
                    <a:pt x="1541360" y="1014730"/>
                  </a:lnTo>
                  <a:lnTo>
                    <a:pt x="1436420" y="1009650"/>
                  </a:lnTo>
                  <a:lnTo>
                    <a:pt x="1384058" y="1005840"/>
                  </a:lnTo>
                  <a:lnTo>
                    <a:pt x="1279575" y="993140"/>
                  </a:lnTo>
                  <a:lnTo>
                    <a:pt x="1228407" y="984250"/>
                  </a:lnTo>
                  <a:lnTo>
                    <a:pt x="1177620" y="974090"/>
                  </a:lnTo>
                  <a:lnTo>
                    <a:pt x="1127201" y="962660"/>
                  </a:lnTo>
                  <a:lnTo>
                    <a:pt x="1077150" y="949960"/>
                  </a:lnTo>
                  <a:lnTo>
                    <a:pt x="1027480" y="935990"/>
                  </a:lnTo>
                  <a:lnTo>
                    <a:pt x="978179" y="920750"/>
                  </a:lnTo>
                  <a:lnTo>
                    <a:pt x="929259" y="902970"/>
                  </a:lnTo>
                  <a:lnTo>
                    <a:pt x="833094" y="864870"/>
                  </a:lnTo>
                  <a:lnTo>
                    <a:pt x="786003" y="843280"/>
                  </a:lnTo>
                  <a:lnTo>
                    <a:pt x="739571" y="820420"/>
                  </a:lnTo>
                  <a:lnTo>
                    <a:pt x="693788" y="796290"/>
                  </a:lnTo>
                  <a:lnTo>
                    <a:pt x="648677" y="770890"/>
                  </a:lnTo>
                  <a:lnTo>
                    <a:pt x="604227" y="744220"/>
                  </a:lnTo>
                  <a:lnTo>
                    <a:pt x="561848" y="717550"/>
                  </a:lnTo>
                  <a:lnTo>
                    <a:pt x="520268" y="688340"/>
                  </a:lnTo>
                  <a:lnTo>
                    <a:pt x="479615" y="659130"/>
                  </a:lnTo>
                  <a:lnTo>
                    <a:pt x="439940" y="627380"/>
                  </a:lnTo>
                  <a:lnTo>
                    <a:pt x="401345" y="594360"/>
                  </a:lnTo>
                  <a:lnTo>
                    <a:pt x="363931" y="560070"/>
                  </a:lnTo>
                  <a:lnTo>
                    <a:pt x="327774" y="525780"/>
                  </a:lnTo>
                  <a:lnTo>
                    <a:pt x="292963" y="488950"/>
                  </a:lnTo>
                  <a:lnTo>
                    <a:pt x="259588" y="450850"/>
                  </a:lnTo>
                  <a:lnTo>
                    <a:pt x="227736" y="411480"/>
                  </a:lnTo>
                  <a:lnTo>
                    <a:pt x="197497" y="372110"/>
                  </a:lnTo>
                  <a:lnTo>
                    <a:pt x="168960" y="330200"/>
                  </a:lnTo>
                  <a:lnTo>
                    <a:pt x="142214" y="287020"/>
                  </a:lnTo>
                  <a:lnTo>
                    <a:pt x="117348" y="242570"/>
                  </a:lnTo>
                  <a:lnTo>
                    <a:pt x="94335" y="198120"/>
                  </a:lnTo>
                  <a:lnTo>
                    <a:pt x="73647" y="151130"/>
                  </a:lnTo>
                  <a:lnTo>
                    <a:pt x="55283" y="104140"/>
                  </a:lnTo>
                  <a:lnTo>
                    <a:pt x="39243" y="57150"/>
                  </a:lnTo>
                  <a:lnTo>
                    <a:pt x="25527" y="7620"/>
                  </a:lnTo>
                  <a:lnTo>
                    <a:pt x="23495" y="0"/>
                  </a:lnTo>
                  <a:lnTo>
                    <a:pt x="0" y="0"/>
                  </a:lnTo>
                  <a:lnTo>
                    <a:pt x="12941" y="48260"/>
                  </a:lnTo>
                  <a:lnTo>
                    <a:pt x="28105" y="96520"/>
                  </a:lnTo>
                  <a:lnTo>
                    <a:pt x="45504" y="143510"/>
                  </a:lnTo>
                  <a:lnTo>
                    <a:pt x="65138" y="189230"/>
                  </a:lnTo>
                  <a:lnTo>
                    <a:pt x="86995" y="234950"/>
                  </a:lnTo>
                  <a:lnTo>
                    <a:pt x="111086" y="279400"/>
                  </a:lnTo>
                  <a:lnTo>
                    <a:pt x="137350" y="323850"/>
                  </a:lnTo>
                  <a:lnTo>
                    <a:pt x="165468" y="367030"/>
                  </a:lnTo>
                  <a:lnTo>
                    <a:pt x="195351" y="407670"/>
                  </a:lnTo>
                  <a:lnTo>
                    <a:pt x="226910" y="448310"/>
                  </a:lnTo>
                  <a:lnTo>
                    <a:pt x="260045" y="487680"/>
                  </a:lnTo>
                  <a:lnTo>
                    <a:pt x="294690" y="524510"/>
                  </a:lnTo>
                  <a:lnTo>
                    <a:pt x="330733" y="561340"/>
                  </a:lnTo>
                  <a:lnTo>
                    <a:pt x="368096" y="596900"/>
                  </a:lnTo>
                  <a:lnTo>
                    <a:pt x="406692" y="629920"/>
                  </a:lnTo>
                  <a:lnTo>
                    <a:pt x="446430" y="662940"/>
                  </a:lnTo>
                  <a:lnTo>
                    <a:pt x="487222" y="694690"/>
                  </a:lnTo>
                  <a:lnTo>
                    <a:pt x="528967" y="723900"/>
                  </a:lnTo>
                  <a:lnTo>
                    <a:pt x="571588" y="751840"/>
                  </a:lnTo>
                  <a:lnTo>
                    <a:pt x="614984" y="779780"/>
                  </a:lnTo>
                  <a:lnTo>
                    <a:pt x="660831" y="806450"/>
                  </a:lnTo>
                  <a:lnTo>
                    <a:pt x="707326" y="831850"/>
                  </a:lnTo>
                  <a:lnTo>
                    <a:pt x="802297" y="877570"/>
                  </a:lnTo>
                  <a:lnTo>
                    <a:pt x="899896" y="918210"/>
                  </a:lnTo>
                  <a:lnTo>
                    <a:pt x="949667" y="935990"/>
                  </a:lnTo>
                  <a:lnTo>
                    <a:pt x="999959" y="952500"/>
                  </a:lnTo>
                  <a:lnTo>
                    <a:pt x="1050607" y="967740"/>
                  </a:lnTo>
                  <a:lnTo>
                    <a:pt x="1101610" y="981710"/>
                  </a:lnTo>
                  <a:lnTo>
                    <a:pt x="1152969" y="994410"/>
                  </a:lnTo>
                  <a:lnTo>
                    <a:pt x="1204696" y="1004570"/>
                  </a:lnTo>
                  <a:lnTo>
                    <a:pt x="1256779" y="1013460"/>
                  </a:lnTo>
                  <a:lnTo>
                    <a:pt x="1309217" y="1021080"/>
                  </a:lnTo>
                  <a:lnTo>
                    <a:pt x="1357553" y="1027430"/>
                  </a:lnTo>
                  <a:lnTo>
                    <a:pt x="1405928" y="1032510"/>
                  </a:lnTo>
                  <a:lnTo>
                    <a:pt x="1502816" y="1037590"/>
                  </a:lnTo>
                  <a:lnTo>
                    <a:pt x="1551330" y="1038860"/>
                  </a:lnTo>
                  <a:lnTo>
                    <a:pt x="1648472" y="1038860"/>
                  </a:lnTo>
                  <a:lnTo>
                    <a:pt x="1697113" y="1036320"/>
                  </a:lnTo>
                  <a:lnTo>
                    <a:pt x="1794090" y="1028700"/>
                  </a:lnTo>
                  <a:lnTo>
                    <a:pt x="1842338" y="1023620"/>
                  </a:lnTo>
                  <a:lnTo>
                    <a:pt x="1890420" y="1017270"/>
                  </a:lnTo>
                  <a:lnTo>
                    <a:pt x="1904098" y="1014730"/>
                  </a:lnTo>
                  <a:lnTo>
                    <a:pt x="1938324" y="1008380"/>
                  </a:lnTo>
                  <a:lnTo>
                    <a:pt x="1986076" y="1000760"/>
                  </a:lnTo>
                  <a:lnTo>
                    <a:pt x="2033651" y="990600"/>
                  </a:lnTo>
                  <a:lnTo>
                    <a:pt x="2117928" y="970280"/>
                  </a:lnTo>
                  <a:lnTo>
                    <a:pt x="2122513" y="969010"/>
                  </a:lnTo>
                  <a:lnTo>
                    <a:pt x="2154618" y="960120"/>
                  </a:lnTo>
                  <a:lnTo>
                    <a:pt x="2187079" y="949960"/>
                  </a:lnTo>
                  <a:lnTo>
                    <a:pt x="2227478" y="937260"/>
                  </a:lnTo>
                  <a:lnTo>
                    <a:pt x="2243467" y="934720"/>
                  </a:lnTo>
                  <a:lnTo>
                    <a:pt x="2291245" y="923290"/>
                  </a:lnTo>
                  <a:lnTo>
                    <a:pt x="2341384" y="910590"/>
                  </a:lnTo>
                  <a:lnTo>
                    <a:pt x="2391067" y="896620"/>
                  </a:lnTo>
                  <a:lnTo>
                    <a:pt x="2440305" y="881380"/>
                  </a:lnTo>
                  <a:lnTo>
                    <a:pt x="2489073" y="864870"/>
                  </a:lnTo>
                  <a:lnTo>
                    <a:pt x="2527046" y="850900"/>
                  </a:lnTo>
                  <a:lnTo>
                    <a:pt x="2585262" y="828040"/>
                  </a:lnTo>
                  <a:lnTo>
                    <a:pt x="2632672" y="807720"/>
                  </a:lnTo>
                  <a:lnTo>
                    <a:pt x="2679623" y="786130"/>
                  </a:lnTo>
                  <a:lnTo>
                    <a:pt x="2725991" y="763270"/>
                  </a:lnTo>
                  <a:lnTo>
                    <a:pt x="2771648" y="739140"/>
                  </a:lnTo>
                  <a:lnTo>
                    <a:pt x="2860814" y="688340"/>
                  </a:lnTo>
                  <a:lnTo>
                    <a:pt x="2904325" y="660400"/>
                  </a:lnTo>
                  <a:lnTo>
                    <a:pt x="2947124" y="631190"/>
                  </a:lnTo>
                  <a:lnTo>
                    <a:pt x="2989199" y="601980"/>
                  </a:lnTo>
                  <a:lnTo>
                    <a:pt x="3030563" y="570230"/>
                  </a:lnTo>
                  <a:lnTo>
                    <a:pt x="3068980" y="539750"/>
                  </a:lnTo>
                  <a:lnTo>
                    <a:pt x="3106585" y="508000"/>
                  </a:lnTo>
                  <a:lnTo>
                    <a:pt x="3143288" y="476250"/>
                  </a:lnTo>
                  <a:lnTo>
                    <a:pt x="3179013" y="441960"/>
                  </a:lnTo>
                  <a:lnTo>
                    <a:pt x="3213709" y="407670"/>
                  </a:lnTo>
                  <a:lnTo>
                    <a:pt x="3247301" y="370840"/>
                  </a:lnTo>
                  <a:lnTo>
                    <a:pt x="3279711" y="334010"/>
                  </a:lnTo>
                  <a:lnTo>
                    <a:pt x="3310877" y="297180"/>
                  </a:lnTo>
                  <a:lnTo>
                    <a:pt x="3340722" y="257810"/>
                  </a:lnTo>
                  <a:lnTo>
                    <a:pt x="3369183" y="218440"/>
                  </a:lnTo>
                  <a:lnTo>
                    <a:pt x="3396183" y="177800"/>
                  </a:lnTo>
                  <a:lnTo>
                    <a:pt x="3421646" y="135890"/>
                  </a:lnTo>
                  <a:lnTo>
                    <a:pt x="3445522" y="92710"/>
                  </a:lnTo>
                  <a:lnTo>
                    <a:pt x="3467722" y="49530"/>
                  </a:lnTo>
                  <a:lnTo>
                    <a:pt x="3488182" y="5080"/>
                  </a:lnTo>
                  <a:lnTo>
                    <a:pt x="3490315" y="0"/>
                  </a:lnTo>
                  <a:close/>
                </a:path>
                <a:path w="4933950" h="3712210">
                  <a:moveTo>
                    <a:pt x="4933772" y="2813901"/>
                  </a:moveTo>
                  <a:lnTo>
                    <a:pt x="4905400" y="2820581"/>
                  </a:lnTo>
                  <a:lnTo>
                    <a:pt x="4862144" y="2827197"/>
                  </a:lnTo>
                  <a:lnTo>
                    <a:pt x="4822025" y="2830106"/>
                  </a:lnTo>
                  <a:lnTo>
                    <a:pt x="4761966" y="2829966"/>
                  </a:lnTo>
                  <a:lnTo>
                    <a:pt x="4771949" y="2829966"/>
                  </a:lnTo>
                  <a:lnTo>
                    <a:pt x="4767872" y="2829636"/>
                  </a:lnTo>
                  <a:lnTo>
                    <a:pt x="4767008" y="2829636"/>
                  </a:lnTo>
                  <a:lnTo>
                    <a:pt x="4765052" y="2826550"/>
                  </a:lnTo>
                  <a:lnTo>
                    <a:pt x="4744275" y="2793682"/>
                  </a:lnTo>
                  <a:lnTo>
                    <a:pt x="4730788" y="2774899"/>
                  </a:lnTo>
                  <a:lnTo>
                    <a:pt x="4730788" y="2826550"/>
                  </a:lnTo>
                  <a:lnTo>
                    <a:pt x="4678832" y="2816847"/>
                  </a:lnTo>
                  <a:lnTo>
                    <a:pt x="4629175" y="2799905"/>
                  </a:lnTo>
                  <a:lnTo>
                    <a:pt x="4584712" y="2774556"/>
                  </a:lnTo>
                  <a:lnTo>
                    <a:pt x="4548289" y="2739567"/>
                  </a:lnTo>
                  <a:lnTo>
                    <a:pt x="4522800" y="2693784"/>
                  </a:lnTo>
                  <a:lnTo>
                    <a:pt x="4562106" y="2680373"/>
                  </a:lnTo>
                  <a:lnTo>
                    <a:pt x="4601248" y="2688717"/>
                  </a:lnTo>
                  <a:lnTo>
                    <a:pt x="4638954" y="2713164"/>
                  </a:lnTo>
                  <a:lnTo>
                    <a:pt x="4673955" y="2748051"/>
                  </a:lnTo>
                  <a:lnTo>
                    <a:pt x="4704981" y="2787726"/>
                  </a:lnTo>
                  <a:lnTo>
                    <a:pt x="4730788" y="2826550"/>
                  </a:lnTo>
                  <a:lnTo>
                    <a:pt x="4730788" y="2774899"/>
                  </a:lnTo>
                  <a:lnTo>
                    <a:pt x="4716843" y="2755455"/>
                  </a:lnTo>
                  <a:lnTo>
                    <a:pt x="4685462" y="2718473"/>
                  </a:lnTo>
                  <a:lnTo>
                    <a:pt x="4650943" y="2686304"/>
                  </a:lnTo>
                  <a:lnTo>
                    <a:pt x="4641748" y="2680373"/>
                  </a:lnTo>
                  <a:lnTo>
                    <a:pt x="4614062" y="2662478"/>
                  </a:lnTo>
                  <a:lnTo>
                    <a:pt x="4575594" y="2650553"/>
                  </a:lnTo>
                  <a:lnTo>
                    <a:pt x="4536313" y="2654046"/>
                  </a:lnTo>
                  <a:lnTo>
                    <a:pt x="4497032" y="2676537"/>
                  </a:lnTo>
                  <a:lnTo>
                    <a:pt x="4494403" y="2678468"/>
                  </a:lnTo>
                  <a:lnTo>
                    <a:pt x="4492587" y="2680982"/>
                  </a:lnTo>
                  <a:lnTo>
                    <a:pt x="4490542" y="2687155"/>
                  </a:lnTo>
                  <a:lnTo>
                    <a:pt x="4490504" y="2690266"/>
                  </a:lnTo>
                  <a:lnTo>
                    <a:pt x="4491456" y="2693378"/>
                  </a:lnTo>
                  <a:lnTo>
                    <a:pt x="4510849" y="2737345"/>
                  </a:lnTo>
                  <a:lnTo>
                    <a:pt x="4538738" y="2773464"/>
                  </a:lnTo>
                  <a:lnTo>
                    <a:pt x="4573498" y="2802331"/>
                  </a:lnTo>
                  <a:lnTo>
                    <a:pt x="4613554" y="2824569"/>
                  </a:lnTo>
                  <a:lnTo>
                    <a:pt x="4657280" y="2840774"/>
                  </a:lnTo>
                  <a:lnTo>
                    <a:pt x="4703102" y="2851543"/>
                  </a:lnTo>
                  <a:lnTo>
                    <a:pt x="4749381" y="2857500"/>
                  </a:lnTo>
                  <a:lnTo>
                    <a:pt x="4750409" y="2859278"/>
                  </a:lnTo>
                  <a:lnTo>
                    <a:pt x="4772850" y="2900108"/>
                  </a:lnTo>
                  <a:lnTo>
                    <a:pt x="4792853" y="2942031"/>
                  </a:lnTo>
                  <a:lnTo>
                    <a:pt x="4810379" y="2985046"/>
                  </a:lnTo>
                  <a:lnTo>
                    <a:pt x="4825454" y="3029127"/>
                  </a:lnTo>
                  <a:lnTo>
                    <a:pt x="4833607" y="3070364"/>
                  </a:lnTo>
                  <a:lnTo>
                    <a:pt x="4834864" y="3091269"/>
                  </a:lnTo>
                  <a:lnTo>
                    <a:pt x="4834242" y="3112389"/>
                  </a:lnTo>
                  <a:lnTo>
                    <a:pt x="4827435" y="3153854"/>
                  </a:lnTo>
                  <a:lnTo>
                    <a:pt x="4813300" y="3193440"/>
                  </a:lnTo>
                  <a:lnTo>
                    <a:pt x="4790973" y="3240519"/>
                  </a:lnTo>
                  <a:lnTo>
                    <a:pt x="4766310" y="3286518"/>
                  </a:lnTo>
                  <a:lnTo>
                    <a:pt x="4742459" y="3332873"/>
                  </a:lnTo>
                  <a:lnTo>
                    <a:pt x="4722596" y="3381019"/>
                  </a:lnTo>
                  <a:lnTo>
                    <a:pt x="4711344" y="3429266"/>
                  </a:lnTo>
                  <a:lnTo>
                    <a:pt x="4710519" y="3441687"/>
                  </a:lnTo>
                  <a:lnTo>
                    <a:pt x="4710519" y="3454082"/>
                  </a:lnTo>
                  <a:lnTo>
                    <a:pt x="4718609" y="3502964"/>
                  </a:lnTo>
                  <a:lnTo>
                    <a:pt x="4739094" y="3548075"/>
                  </a:lnTo>
                  <a:lnTo>
                    <a:pt x="4788230" y="3606419"/>
                  </a:lnTo>
                  <a:lnTo>
                    <a:pt x="4826406" y="3640277"/>
                  </a:lnTo>
                  <a:lnTo>
                    <a:pt x="4867402" y="3670693"/>
                  </a:lnTo>
                  <a:lnTo>
                    <a:pt x="4910518" y="3698519"/>
                  </a:lnTo>
                  <a:lnTo>
                    <a:pt x="4933772" y="3712146"/>
                  </a:lnTo>
                  <a:lnTo>
                    <a:pt x="4933772" y="3676853"/>
                  </a:lnTo>
                  <a:lnTo>
                    <a:pt x="4923434" y="3670693"/>
                  </a:lnTo>
                  <a:lnTo>
                    <a:pt x="4883315" y="3644493"/>
                  </a:lnTo>
                  <a:lnTo>
                    <a:pt x="4844732" y="3615804"/>
                  </a:lnTo>
                  <a:lnTo>
                    <a:pt x="4808359" y="3584016"/>
                  </a:lnTo>
                  <a:lnTo>
                    <a:pt x="4767986" y="3538194"/>
                  </a:lnTo>
                  <a:lnTo>
                    <a:pt x="4742535" y="3483102"/>
                  </a:lnTo>
                  <a:lnTo>
                    <a:pt x="4739538" y="3458426"/>
                  </a:lnTo>
                  <a:lnTo>
                    <a:pt x="4739640" y="3454082"/>
                  </a:lnTo>
                  <a:lnTo>
                    <a:pt x="4740097" y="3434092"/>
                  </a:lnTo>
                  <a:lnTo>
                    <a:pt x="4751806" y="3386442"/>
                  </a:lnTo>
                  <a:lnTo>
                    <a:pt x="4772876" y="3337407"/>
                  </a:lnTo>
                  <a:lnTo>
                    <a:pt x="4797730" y="3290074"/>
                  </a:lnTo>
                  <a:lnTo>
                    <a:pt x="4822825" y="3242843"/>
                  </a:lnTo>
                  <a:lnTo>
                    <a:pt x="4844681" y="3194126"/>
                  </a:lnTo>
                  <a:lnTo>
                    <a:pt x="4857864" y="3153232"/>
                  </a:lnTo>
                  <a:lnTo>
                    <a:pt x="4864024" y="3110700"/>
                  </a:lnTo>
                  <a:lnTo>
                    <a:pt x="4864443" y="3089122"/>
                  </a:lnTo>
                  <a:lnTo>
                    <a:pt x="4863084" y="3067748"/>
                  </a:lnTo>
                  <a:lnTo>
                    <a:pt x="4854981" y="3025546"/>
                  </a:lnTo>
                  <a:lnTo>
                    <a:pt x="4840719" y="2982506"/>
                  </a:lnTo>
                  <a:lnTo>
                    <a:pt x="4824133" y="2940456"/>
                  </a:lnTo>
                  <a:lnTo>
                    <a:pt x="4805184" y="2899410"/>
                  </a:lnTo>
                  <a:lnTo>
                    <a:pt x="4783848" y="2859278"/>
                  </a:lnTo>
                  <a:lnTo>
                    <a:pt x="4825314" y="2859138"/>
                  </a:lnTo>
                  <a:lnTo>
                    <a:pt x="4866411" y="2855976"/>
                  </a:lnTo>
                  <a:lnTo>
                    <a:pt x="4907165" y="2849880"/>
                  </a:lnTo>
                  <a:lnTo>
                    <a:pt x="4933772" y="2843949"/>
                  </a:lnTo>
                  <a:lnTo>
                    <a:pt x="4933772" y="2830360"/>
                  </a:lnTo>
                  <a:lnTo>
                    <a:pt x="4933772" y="2813901"/>
                  </a:lnTo>
                  <a:close/>
                </a:path>
                <a:path w="4933950" h="3712210">
                  <a:moveTo>
                    <a:pt x="4933772" y="924293"/>
                  </a:moveTo>
                  <a:lnTo>
                    <a:pt x="4909591" y="911593"/>
                  </a:lnTo>
                  <a:lnTo>
                    <a:pt x="4885995" y="898893"/>
                  </a:lnTo>
                  <a:lnTo>
                    <a:pt x="4862411" y="886193"/>
                  </a:lnTo>
                  <a:lnTo>
                    <a:pt x="4814328" y="860793"/>
                  </a:lnTo>
                  <a:lnTo>
                    <a:pt x="4715434" y="809993"/>
                  </a:lnTo>
                  <a:lnTo>
                    <a:pt x="4670996" y="784593"/>
                  </a:lnTo>
                  <a:lnTo>
                    <a:pt x="4625733" y="746493"/>
                  </a:lnTo>
                  <a:lnTo>
                    <a:pt x="4579645" y="721093"/>
                  </a:lnTo>
                  <a:lnTo>
                    <a:pt x="4485005" y="670293"/>
                  </a:lnTo>
                  <a:lnTo>
                    <a:pt x="4387088" y="619493"/>
                  </a:lnTo>
                  <a:lnTo>
                    <a:pt x="4299585" y="594093"/>
                  </a:lnTo>
                  <a:lnTo>
                    <a:pt x="4209148" y="568693"/>
                  </a:lnTo>
                  <a:lnTo>
                    <a:pt x="3967365" y="568693"/>
                  </a:lnTo>
                  <a:lnTo>
                    <a:pt x="3868382" y="594093"/>
                  </a:lnTo>
                  <a:lnTo>
                    <a:pt x="3820337" y="619493"/>
                  </a:lnTo>
                  <a:lnTo>
                    <a:pt x="3773944" y="632193"/>
                  </a:lnTo>
                  <a:lnTo>
                    <a:pt x="3729723" y="657593"/>
                  </a:lnTo>
                  <a:lnTo>
                    <a:pt x="3688181" y="695693"/>
                  </a:lnTo>
                  <a:lnTo>
                    <a:pt x="3649840" y="721093"/>
                  </a:lnTo>
                  <a:lnTo>
                    <a:pt x="3634422" y="746493"/>
                  </a:lnTo>
                  <a:lnTo>
                    <a:pt x="3619995" y="759193"/>
                  </a:lnTo>
                  <a:lnTo>
                    <a:pt x="3606571" y="771893"/>
                  </a:lnTo>
                  <a:lnTo>
                    <a:pt x="3594125" y="797293"/>
                  </a:lnTo>
                  <a:lnTo>
                    <a:pt x="3582759" y="809993"/>
                  </a:lnTo>
                  <a:lnTo>
                    <a:pt x="3572535" y="835393"/>
                  </a:lnTo>
                  <a:lnTo>
                    <a:pt x="3563455" y="860793"/>
                  </a:lnTo>
                  <a:lnTo>
                    <a:pt x="3555517" y="873493"/>
                  </a:lnTo>
                  <a:lnTo>
                    <a:pt x="3548773" y="898893"/>
                  </a:lnTo>
                  <a:lnTo>
                    <a:pt x="3543274" y="924293"/>
                  </a:lnTo>
                  <a:lnTo>
                    <a:pt x="3539007" y="936993"/>
                  </a:lnTo>
                  <a:lnTo>
                    <a:pt x="3535972" y="962393"/>
                  </a:lnTo>
                  <a:lnTo>
                    <a:pt x="3534181" y="987793"/>
                  </a:lnTo>
                  <a:lnTo>
                    <a:pt x="3533673" y="1013193"/>
                  </a:lnTo>
                  <a:lnTo>
                    <a:pt x="3534422" y="1025893"/>
                  </a:lnTo>
                  <a:lnTo>
                    <a:pt x="3536454" y="1051293"/>
                  </a:lnTo>
                  <a:lnTo>
                    <a:pt x="3541941" y="1089393"/>
                  </a:lnTo>
                  <a:lnTo>
                    <a:pt x="3549269" y="1114793"/>
                  </a:lnTo>
                  <a:lnTo>
                    <a:pt x="3558451" y="1152893"/>
                  </a:lnTo>
                  <a:lnTo>
                    <a:pt x="3569487" y="1178293"/>
                  </a:lnTo>
                  <a:lnTo>
                    <a:pt x="3586111" y="1216393"/>
                  </a:lnTo>
                  <a:lnTo>
                    <a:pt x="3604476" y="1267193"/>
                  </a:lnTo>
                  <a:lnTo>
                    <a:pt x="3624567" y="1305293"/>
                  </a:lnTo>
                  <a:lnTo>
                    <a:pt x="3646398" y="1343393"/>
                  </a:lnTo>
                  <a:lnTo>
                    <a:pt x="3669957" y="1381493"/>
                  </a:lnTo>
                  <a:lnTo>
                    <a:pt x="3695255" y="1432293"/>
                  </a:lnTo>
                  <a:lnTo>
                    <a:pt x="3715410" y="1457693"/>
                  </a:lnTo>
                  <a:lnTo>
                    <a:pt x="3736263" y="1483093"/>
                  </a:lnTo>
                  <a:lnTo>
                    <a:pt x="3756914" y="1508493"/>
                  </a:lnTo>
                  <a:lnTo>
                    <a:pt x="3776395" y="1533893"/>
                  </a:lnTo>
                  <a:lnTo>
                    <a:pt x="3803358" y="1584693"/>
                  </a:lnTo>
                  <a:lnTo>
                    <a:pt x="3831247" y="1622793"/>
                  </a:lnTo>
                  <a:lnTo>
                    <a:pt x="3860038" y="1660893"/>
                  </a:lnTo>
                  <a:lnTo>
                    <a:pt x="3889692" y="1698993"/>
                  </a:lnTo>
                  <a:lnTo>
                    <a:pt x="3920198" y="1737093"/>
                  </a:lnTo>
                  <a:lnTo>
                    <a:pt x="3951503" y="1775193"/>
                  </a:lnTo>
                  <a:lnTo>
                    <a:pt x="3983596" y="1813293"/>
                  </a:lnTo>
                  <a:lnTo>
                    <a:pt x="4016438" y="1851393"/>
                  </a:lnTo>
                  <a:lnTo>
                    <a:pt x="4050017" y="1889493"/>
                  </a:lnTo>
                  <a:lnTo>
                    <a:pt x="4084282" y="1927593"/>
                  </a:lnTo>
                  <a:lnTo>
                    <a:pt x="4119219" y="1952993"/>
                  </a:lnTo>
                  <a:lnTo>
                    <a:pt x="4154805" y="1991093"/>
                  </a:lnTo>
                  <a:lnTo>
                    <a:pt x="4191000" y="2029193"/>
                  </a:lnTo>
                  <a:lnTo>
                    <a:pt x="4227779" y="2054593"/>
                  </a:lnTo>
                  <a:lnTo>
                    <a:pt x="4265117" y="2092693"/>
                  </a:lnTo>
                  <a:lnTo>
                    <a:pt x="4302988" y="2118093"/>
                  </a:lnTo>
                  <a:lnTo>
                    <a:pt x="4341342" y="2156193"/>
                  </a:lnTo>
                  <a:lnTo>
                    <a:pt x="4380179" y="2181593"/>
                  </a:lnTo>
                  <a:lnTo>
                    <a:pt x="4419092" y="2219693"/>
                  </a:lnTo>
                  <a:lnTo>
                    <a:pt x="4458614" y="2245093"/>
                  </a:lnTo>
                  <a:lnTo>
                    <a:pt x="4539564" y="2295893"/>
                  </a:lnTo>
                  <a:lnTo>
                    <a:pt x="4580979" y="2333993"/>
                  </a:lnTo>
                  <a:lnTo>
                    <a:pt x="4665662" y="2384793"/>
                  </a:lnTo>
                  <a:lnTo>
                    <a:pt x="4752822" y="2435593"/>
                  </a:lnTo>
                  <a:lnTo>
                    <a:pt x="4797336" y="2448293"/>
                  </a:lnTo>
                  <a:lnTo>
                    <a:pt x="4842446" y="2473693"/>
                  </a:lnTo>
                  <a:lnTo>
                    <a:pt x="4888192" y="2486393"/>
                  </a:lnTo>
                  <a:lnTo>
                    <a:pt x="4933772" y="2511793"/>
                  </a:lnTo>
                  <a:lnTo>
                    <a:pt x="4933772" y="2473693"/>
                  </a:lnTo>
                  <a:lnTo>
                    <a:pt x="4904600" y="2473693"/>
                  </a:lnTo>
                  <a:lnTo>
                    <a:pt x="4858016" y="2448293"/>
                  </a:lnTo>
                  <a:lnTo>
                    <a:pt x="4812652" y="2422893"/>
                  </a:lnTo>
                  <a:lnTo>
                    <a:pt x="4768697" y="2397493"/>
                  </a:lnTo>
                  <a:lnTo>
                    <a:pt x="4726356" y="2384793"/>
                  </a:lnTo>
                  <a:lnTo>
                    <a:pt x="4636478" y="2333993"/>
                  </a:lnTo>
                  <a:lnTo>
                    <a:pt x="4592421" y="2295893"/>
                  </a:lnTo>
                  <a:lnTo>
                    <a:pt x="4506023" y="2245093"/>
                  </a:lnTo>
                  <a:lnTo>
                    <a:pt x="4463669" y="2206993"/>
                  </a:lnTo>
                  <a:lnTo>
                    <a:pt x="4421873" y="2181593"/>
                  </a:lnTo>
                  <a:lnTo>
                    <a:pt x="4380623" y="2143493"/>
                  </a:lnTo>
                  <a:lnTo>
                    <a:pt x="4339907" y="2118093"/>
                  </a:lnTo>
                  <a:lnTo>
                    <a:pt x="4299724" y="2079993"/>
                  </a:lnTo>
                  <a:lnTo>
                    <a:pt x="4260075" y="2041893"/>
                  </a:lnTo>
                  <a:lnTo>
                    <a:pt x="4220946" y="2016493"/>
                  </a:lnTo>
                  <a:lnTo>
                    <a:pt x="4182326" y="1978393"/>
                  </a:lnTo>
                  <a:lnTo>
                    <a:pt x="4144187" y="1940293"/>
                  </a:lnTo>
                  <a:lnTo>
                    <a:pt x="4106976" y="1902193"/>
                  </a:lnTo>
                  <a:lnTo>
                    <a:pt x="4070667" y="1864093"/>
                  </a:lnTo>
                  <a:lnTo>
                    <a:pt x="4035298" y="1825993"/>
                  </a:lnTo>
                  <a:lnTo>
                    <a:pt x="4000830" y="1787893"/>
                  </a:lnTo>
                  <a:lnTo>
                    <a:pt x="3967289" y="1749793"/>
                  </a:lnTo>
                  <a:lnTo>
                    <a:pt x="3934663" y="1711693"/>
                  </a:lnTo>
                  <a:lnTo>
                    <a:pt x="3902964" y="1673593"/>
                  </a:lnTo>
                  <a:lnTo>
                    <a:pt x="3872179" y="1635493"/>
                  </a:lnTo>
                  <a:lnTo>
                    <a:pt x="3842308" y="1584693"/>
                  </a:lnTo>
                  <a:lnTo>
                    <a:pt x="3824541" y="1559293"/>
                  </a:lnTo>
                  <a:lnTo>
                    <a:pt x="3807104" y="1533893"/>
                  </a:lnTo>
                  <a:lnTo>
                    <a:pt x="3789197" y="1508493"/>
                  </a:lnTo>
                  <a:lnTo>
                    <a:pt x="3770071" y="1483093"/>
                  </a:lnTo>
                  <a:lnTo>
                    <a:pt x="3748887" y="1444993"/>
                  </a:lnTo>
                  <a:lnTo>
                    <a:pt x="3709200" y="1394193"/>
                  </a:lnTo>
                  <a:lnTo>
                    <a:pt x="3663645" y="1317993"/>
                  </a:lnTo>
                  <a:lnTo>
                    <a:pt x="3639134" y="1267193"/>
                  </a:lnTo>
                  <a:lnTo>
                    <a:pt x="3617125" y="1216393"/>
                  </a:lnTo>
                  <a:lnTo>
                    <a:pt x="3597630" y="1165593"/>
                  </a:lnTo>
                  <a:lnTo>
                    <a:pt x="3580638" y="1114793"/>
                  </a:lnTo>
                  <a:lnTo>
                    <a:pt x="3571697" y="1076693"/>
                  </a:lnTo>
                  <a:lnTo>
                    <a:pt x="3569436" y="1076693"/>
                  </a:lnTo>
                  <a:lnTo>
                    <a:pt x="3564877" y="1038593"/>
                  </a:lnTo>
                  <a:lnTo>
                    <a:pt x="3563645" y="1000493"/>
                  </a:lnTo>
                  <a:lnTo>
                    <a:pt x="3563975" y="987793"/>
                  </a:lnTo>
                  <a:lnTo>
                    <a:pt x="3564686" y="975093"/>
                  </a:lnTo>
                  <a:lnTo>
                    <a:pt x="3565753" y="962393"/>
                  </a:lnTo>
                  <a:lnTo>
                    <a:pt x="3567201" y="949693"/>
                  </a:lnTo>
                  <a:lnTo>
                    <a:pt x="3569017" y="936993"/>
                  </a:lnTo>
                  <a:lnTo>
                    <a:pt x="3571202" y="936993"/>
                  </a:lnTo>
                  <a:lnTo>
                    <a:pt x="3573742" y="924293"/>
                  </a:lnTo>
                  <a:lnTo>
                    <a:pt x="3583533" y="886193"/>
                  </a:lnTo>
                  <a:lnTo>
                    <a:pt x="3596487" y="848093"/>
                  </a:lnTo>
                  <a:lnTo>
                    <a:pt x="3601504" y="848093"/>
                  </a:lnTo>
                  <a:lnTo>
                    <a:pt x="3606838" y="835393"/>
                  </a:lnTo>
                  <a:lnTo>
                    <a:pt x="3612502" y="822693"/>
                  </a:lnTo>
                  <a:lnTo>
                    <a:pt x="3618484" y="809993"/>
                  </a:lnTo>
                  <a:lnTo>
                    <a:pt x="3624796" y="797293"/>
                  </a:lnTo>
                  <a:lnTo>
                    <a:pt x="3631412" y="797293"/>
                  </a:lnTo>
                  <a:lnTo>
                    <a:pt x="3638321" y="784593"/>
                  </a:lnTo>
                  <a:lnTo>
                    <a:pt x="3645535" y="771893"/>
                  </a:lnTo>
                  <a:lnTo>
                    <a:pt x="3653040" y="759193"/>
                  </a:lnTo>
                  <a:lnTo>
                    <a:pt x="3687648" y="733793"/>
                  </a:lnTo>
                  <a:lnTo>
                    <a:pt x="3725900" y="695693"/>
                  </a:lnTo>
                  <a:lnTo>
                    <a:pt x="3767201" y="670293"/>
                  </a:lnTo>
                  <a:lnTo>
                    <a:pt x="3810927" y="657593"/>
                  </a:lnTo>
                  <a:lnTo>
                    <a:pt x="3856456" y="632193"/>
                  </a:lnTo>
                  <a:lnTo>
                    <a:pt x="3950500" y="606793"/>
                  </a:lnTo>
                  <a:lnTo>
                    <a:pt x="4001960" y="594093"/>
                  </a:lnTo>
                  <a:lnTo>
                    <a:pt x="4157675" y="594093"/>
                  </a:lnTo>
                  <a:lnTo>
                    <a:pt x="4209465" y="606793"/>
                  </a:lnTo>
                  <a:lnTo>
                    <a:pt x="4260329" y="606793"/>
                  </a:lnTo>
                  <a:lnTo>
                    <a:pt x="4310278" y="632193"/>
                  </a:lnTo>
                  <a:lnTo>
                    <a:pt x="4359326" y="644893"/>
                  </a:lnTo>
                  <a:lnTo>
                    <a:pt x="4460164" y="695693"/>
                  </a:lnTo>
                  <a:lnTo>
                    <a:pt x="4509122" y="721093"/>
                  </a:lnTo>
                  <a:lnTo>
                    <a:pt x="4557103" y="746493"/>
                  </a:lnTo>
                  <a:lnTo>
                    <a:pt x="4604118" y="771893"/>
                  </a:lnTo>
                  <a:lnTo>
                    <a:pt x="4581080" y="771893"/>
                  </a:lnTo>
                  <a:lnTo>
                    <a:pt x="4569511" y="759193"/>
                  </a:lnTo>
                  <a:lnTo>
                    <a:pt x="4557903" y="759193"/>
                  </a:lnTo>
                  <a:lnTo>
                    <a:pt x="4513567" y="746493"/>
                  </a:lnTo>
                  <a:lnTo>
                    <a:pt x="4468812" y="746493"/>
                  </a:lnTo>
                  <a:lnTo>
                    <a:pt x="4423651" y="733793"/>
                  </a:lnTo>
                  <a:lnTo>
                    <a:pt x="4335551" y="733793"/>
                  </a:lnTo>
                  <a:lnTo>
                    <a:pt x="4293374" y="746493"/>
                  </a:lnTo>
                  <a:lnTo>
                    <a:pt x="4251541" y="746493"/>
                  </a:lnTo>
                  <a:lnTo>
                    <a:pt x="4083977" y="797293"/>
                  </a:lnTo>
                  <a:lnTo>
                    <a:pt x="4041698" y="822693"/>
                  </a:lnTo>
                  <a:lnTo>
                    <a:pt x="4000284" y="848093"/>
                  </a:lnTo>
                  <a:lnTo>
                    <a:pt x="3960304" y="873493"/>
                  </a:lnTo>
                  <a:lnTo>
                    <a:pt x="3922357" y="898893"/>
                  </a:lnTo>
                  <a:lnTo>
                    <a:pt x="3887038" y="924293"/>
                  </a:lnTo>
                  <a:lnTo>
                    <a:pt x="3854932" y="949693"/>
                  </a:lnTo>
                  <a:lnTo>
                    <a:pt x="3826637" y="987793"/>
                  </a:lnTo>
                  <a:lnTo>
                    <a:pt x="3802735" y="1025893"/>
                  </a:lnTo>
                  <a:lnTo>
                    <a:pt x="3783812" y="1063993"/>
                  </a:lnTo>
                  <a:lnTo>
                    <a:pt x="3770477" y="1114793"/>
                  </a:lnTo>
                  <a:lnTo>
                    <a:pt x="3763289" y="1152893"/>
                  </a:lnTo>
                  <a:lnTo>
                    <a:pt x="3763187" y="1165593"/>
                  </a:lnTo>
                  <a:lnTo>
                    <a:pt x="3763073" y="1178293"/>
                  </a:lnTo>
                  <a:lnTo>
                    <a:pt x="3762972" y="1190993"/>
                  </a:lnTo>
                  <a:lnTo>
                    <a:pt x="3762870" y="1203693"/>
                  </a:lnTo>
                  <a:lnTo>
                    <a:pt x="3769855" y="1254493"/>
                  </a:lnTo>
                  <a:lnTo>
                    <a:pt x="3783546" y="1305293"/>
                  </a:lnTo>
                  <a:lnTo>
                    <a:pt x="3802951" y="1343393"/>
                  </a:lnTo>
                  <a:lnTo>
                    <a:pt x="3827094" y="1394193"/>
                  </a:lnTo>
                  <a:lnTo>
                    <a:pt x="3854996" y="1432293"/>
                  </a:lnTo>
                  <a:lnTo>
                    <a:pt x="3885679" y="1470393"/>
                  </a:lnTo>
                  <a:lnTo>
                    <a:pt x="3918178" y="1521193"/>
                  </a:lnTo>
                  <a:lnTo>
                    <a:pt x="3952989" y="1546593"/>
                  </a:lnTo>
                  <a:lnTo>
                    <a:pt x="3989247" y="1584693"/>
                  </a:lnTo>
                  <a:lnTo>
                    <a:pt x="4026814" y="1622793"/>
                  </a:lnTo>
                  <a:lnTo>
                    <a:pt x="4065511" y="1660893"/>
                  </a:lnTo>
                  <a:lnTo>
                    <a:pt x="4105173" y="1686293"/>
                  </a:lnTo>
                  <a:lnTo>
                    <a:pt x="4145661" y="1724393"/>
                  </a:lnTo>
                  <a:lnTo>
                    <a:pt x="4186809" y="1749793"/>
                  </a:lnTo>
                  <a:lnTo>
                    <a:pt x="4228452" y="1787893"/>
                  </a:lnTo>
                  <a:lnTo>
                    <a:pt x="4349953" y="1864093"/>
                  </a:lnTo>
                  <a:lnTo>
                    <a:pt x="4474730" y="1940293"/>
                  </a:lnTo>
                  <a:lnTo>
                    <a:pt x="4560176" y="1991093"/>
                  </a:lnTo>
                  <a:lnTo>
                    <a:pt x="4647730" y="2041893"/>
                  </a:lnTo>
                  <a:lnTo>
                    <a:pt x="4692370" y="2054593"/>
                  </a:lnTo>
                  <a:lnTo>
                    <a:pt x="4739589" y="2079993"/>
                  </a:lnTo>
                  <a:lnTo>
                    <a:pt x="4787049" y="2092693"/>
                  </a:lnTo>
                  <a:lnTo>
                    <a:pt x="4834750" y="2118093"/>
                  </a:lnTo>
                  <a:lnTo>
                    <a:pt x="4882705" y="2130793"/>
                  </a:lnTo>
                  <a:lnTo>
                    <a:pt x="4930914" y="2156193"/>
                  </a:lnTo>
                  <a:lnTo>
                    <a:pt x="4933772" y="2156193"/>
                  </a:lnTo>
                  <a:lnTo>
                    <a:pt x="4933772" y="2118093"/>
                  </a:lnTo>
                  <a:lnTo>
                    <a:pt x="4891024" y="2105393"/>
                  </a:lnTo>
                  <a:lnTo>
                    <a:pt x="4844580" y="2092693"/>
                  </a:lnTo>
                  <a:lnTo>
                    <a:pt x="4798339" y="2067293"/>
                  </a:lnTo>
                  <a:lnTo>
                    <a:pt x="4752391" y="2054593"/>
                  </a:lnTo>
                  <a:lnTo>
                    <a:pt x="4706823" y="2029193"/>
                  </a:lnTo>
                  <a:lnTo>
                    <a:pt x="4661713" y="2016493"/>
                  </a:lnTo>
                  <a:lnTo>
                    <a:pt x="4617136" y="1991093"/>
                  </a:lnTo>
                  <a:lnTo>
                    <a:pt x="4529988" y="1940293"/>
                  </a:lnTo>
                  <a:lnTo>
                    <a:pt x="4489208" y="1927593"/>
                  </a:lnTo>
                  <a:lnTo>
                    <a:pt x="4369079" y="1851393"/>
                  </a:lnTo>
                  <a:lnTo>
                    <a:pt x="4329709" y="1813293"/>
                  </a:lnTo>
                  <a:lnTo>
                    <a:pt x="4209529" y="1737093"/>
                  </a:lnTo>
                  <a:lnTo>
                    <a:pt x="4170083" y="1711693"/>
                  </a:lnTo>
                  <a:lnTo>
                    <a:pt x="4131386" y="1673593"/>
                  </a:lnTo>
                  <a:lnTo>
                    <a:pt x="4093438" y="1648193"/>
                  </a:lnTo>
                  <a:lnTo>
                    <a:pt x="4056215" y="1610093"/>
                  </a:lnTo>
                  <a:lnTo>
                    <a:pt x="4019753" y="1584693"/>
                  </a:lnTo>
                  <a:lnTo>
                    <a:pt x="3984015" y="1546593"/>
                  </a:lnTo>
                  <a:lnTo>
                    <a:pt x="3949369" y="1508493"/>
                  </a:lnTo>
                  <a:lnTo>
                    <a:pt x="3915918" y="1470393"/>
                  </a:lnTo>
                  <a:lnTo>
                    <a:pt x="3884574" y="1432293"/>
                  </a:lnTo>
                  <a:lnTo>
                    <a:pt x="3856228" y="1381493"/>
                  </a:lnTo>
                  <a:lnTo>
                    <a:pt x="3831767" y="1343393"/>
                  </a:lnTo>
                  <a:lnTo>
                    <a:pt x="3812082" y="1292593"/>
                  </a:lnTo>
                  <a:lnTo>
                    <a:pt x="3798087" y="1241793"/>
                  </a:lnTo>
                  <a:lnTo>
                    <a:pt x="3791432" y="1190993"/>
                  </a:lnTo>
                  <a:lnTo>
                    <a:pt x="3794709" y="1140193"/>
                  </a:lnTo>
                  <a:lnTo>
                    <a:pt x="3807142" y="1089393"/>
                  </a:lnTo>
                  <a:lnTo>
                    <a:pt x="3827970" y="1038593"/>
                  </a:lnTo>
                  <a:lnTo>
                    <a:pt x="3856418" y="1000493"/>
                  </a:lnTo>
                  <a:lnTo>
                    <a:pt x="3891737" y="962393"/>
                  </a:lnTo>
                  <a:lnTo>
                    <a:pt x="3927881" y="924293"/>
                  </a:lnTo>
                  <a:lnTo>
                    <a:pt x="3966934" y="898893"/>
                  </a:lnTo>
                  <a:lnTo>
                    <a:pt x="4008399" y="873493"/>
                  </a:lnTo>
                  <a:lnTo>
                    <a:pt x="4051808" y="848093"/>
                  </a:lnTo>
                  <a:lnTo>
                    <a:pt x="4096677" y="822693"/>
                  </a:lnTo>
                  <a:lnTo>
                    <a:pt x="4188891" y="797293"/>
                  </a:lnTo>
                  <a:lnTo>
                    <a:pt x="4269562" y="771893"/>
                  </a:lnTo>
                  <a:lnTo>
                    <a:pt x="4476115" y="771893"/>
                  </a:lnTo>
                  <a:lnTo>
                    <a:pt x="4517034" y="784593"/>
                  </a:lnTo>
                  <a:lnTo>
                    <a:pt x="4696930" y="835393"/>
                  </a:lnTo>
                  <a:lnTo>
                    <a:pt x="4724628" y="860793"/>
                  </a:lnTo>
                  <a:lnTo>
                    <a:pt x="4738408" y="860793"/>
                  </a:lnTo>
                  <a:lnTo>
                    <a:pt x="4752149" y="873493"/>
                  </a:lnTo>
                  <a:lnTo>
                    <a:pt x="4793221" y="898893"/>
                  </a:lnTo>
                  <a:lnTo>
                    <a:pt x="4833239" y="936993"/>
                  </a:lnTo>
                  <a:lnTo>
                    <a:pt x="4872190" y="975093"/>
                  </a:lnTo>
                  <a:lnTo>
                    <a:pt x="4910036" y="1000493"/>
                  </a:lnTo>
                  <a:lnTo>
                    <a:pt x="4933772" y="1025893"/>
                  </a:lnTo>
                  <a:lnTo>
                    <a:pt x="4933772" y="987793"/>
                  </a:lnTo>
                  <a:lnTo>
                    <a:pt x="4906061" y="962393"/>
                  </a:lnTo>
                  <a:lnTo>
                    <a:pt x="4866183" y="924293"/>
                  </a:lnTo>
                  <a:lnTo>
                    <a:pt x="4825035" y="898893"/>
                  </a:lnTo>
                  <a:lnTo>
                    <a:pt x="4870805" y="911593"/>
                  </a:lnTo>
                  <a:lnTo>
                    <a:pt x="4915674" y="936993"/>
                  </a:lnTo>
                  <a:lnTo>
                    <a:pt x="4933772" y="949693"/>
                  </a:lnTo>
                  <a:lnTo>
                    <a:pt x="4933772" y="924293"/>
                  </a:lnTo>
                  <a:close/>
                </a:path>
                <a:path w="4933950" h="3712210">
                  <a:moveTo>
                    <a:pt x="4933772" y="478193"/>
                  </a:moveTo>
                  <a:lnTo>
                    <a:pt x="4856315" y="454888"/>
                  </a:lnTo>
                  <a:lnTo>
                    <a:pt x="4848657" y="455891"/>
                  </a:lnTo>
                  <a:lnTo>
                    <a:pt x="4844974" y="462038"/>
                  </a:lnTo>
                  <a:lnTo>
                    <a:pt x="4845964" y="469582"/>
                  </a:lnTo>
                  <a:lnTo>
                    <a:pt x="4852340" y="474776"/>
                  </a:lnTo>
                  <a:lnTo>
                    <a:pt x="4933772" y="499440"/>
                  </a:lnTo>
                  <a:lnTo>
                    <a:pt x="4933772" y="478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1656" y="-1"/>
              <a:ext cx="7477954" cy="24035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11"/>
              <a:ext cx="13460730" cy="10287000"/>
            </a:xfrm>
            <a:custGeom>
              <a:avLst/>
              <a:gdLst/>
              <a:ahLst/>
              <a:cxnLst/>
              <a:rect l="l" t="t" r="r" b="b"/>
              <a:pathLst>
                <a:path w="13460730" h="10287000">
                  <a:moveTo>
                    <a:pt x="530707" y="7499858"/>
                  </a:moveTo>
                  <a:lnTo>
                    <a:pt x="530631" y="7489152"/>
                  </a:lnTo>
                  <a:lnTo>
                    <a:pt x="530567" y="7479424"/>
                  </a:lnTo>
                  <a:lnTo>
                    <a:pt x="530479" y="7464361"/>
                  </a:lnTo>
                  <a:lnTo>
                    <a:pt x="530402" y="7452042"/>
                  </a:lnTo>
                  <a:lnTo>
                    <a:pt x="527761" y="7404367"/>
                  </a:lnTo>
                  <a:lnTo>
                    <a:pt x="522782" y="7356932"/>
                  </a:lnTo>
                  <a:lnTo>
                    <a:pt x="515429" y="7309866"/>
                  </a:lnTo>
                  <a:lnTo>
                    <a:pt x="505675" y="7263270"/>
                  </a:lnTo>
                  <a:lnTo>
                    <a:pt x="493483" y="7217270"/>
                  </a:lnTo>
                  <a:lnTo>
                    <a:pt x="478840" y="7171995"/>
                  </a:lnTo>
                  <a:lnTo>
                    <a:pt x="461708" y="7127545"/>
                  </a:lnTo>
                  <a:lnTo>
                    <a:pt x="442061" y="7084060"/>
                  </a:lnTo>
                  <a:lnTo>
                    <a:pt x="419887" y="7041642"/>
                  </a:lnTo>
                  <a:lnTo>
                    <a:pt x="395135" y="7000405"/>
                  </a:lnTo>
                  <a:lnTo>
                    <a:pt x="367804" y="6960476"/>
                  </a:lnTo>
                  <a:lnTo>
                    <a:pt x="337108" y="6920839"/>
                  </a:lnTo>
                  <a:lnTo>
                    <a:pt x="304406" y="6883057"/>
                  </a:lnTo>
                  <a:lnTo>
                    <a:pt x="269811" y="6847103"/>
                  </a:lnTo>
                  <a:lnTo>
                    <a:pt x="233451" y="6812966"/>
                  </a:lnTo>
                  <a:lnTo>
                    <a:pt x="195440" y="6780619"/>
                  </a:lnTo>
                  <a:lnTo>
                    <a:pt x="155917" y="6750037"/>
                  </a:lnTo>
                  <a:lnTo>
                    <a:pt x="114998" y="6721208"/>
                  </a:lnTo>
                  <a:lnTo>
                    <a:pt x="72821" y="6694094"/>
                  </a:lnTo>
                  <a:lnTo>
                    <a:pt x="29502" y="6668681"/>
                  </a:lnTo>
                  <a:lnTo>
                    <a:pt x="0" y="6652882"/>
                  </a:lnTo>
                  <a:lnTo>
                    <a:pt x="0" y="6676491"/>
                  </a:lnTo>
                  <a:lnTo>
                    <a:pt x="9753" y="6681660"/>
                  </a:lnTo>
                  <a:lnTo>
                    <a:pt x="52336" y="6706298"/>
                  </a:lnTo>
                  <a:lnTo>
                    <a:pt x="96380" y="6734162"/>
                  </a:lnTo>
                  <a:lnTo>
                    <a:pt x="139204" y="6763956"/>
                  </a:lnTo>
                  <a:lnTo>
                    <a:pt x="180606" y="6795681"/>
                  </a:lnTo>
                  <a:lnTo>
                    <a:pt x="220395" y="6829374"/>
                  </a:lnTo>
                  <a:lnTo>
                    <a:pt x="258381" y="6865023"/>
                  </a:lnTo>
                  <a:lnTo>
                    <a:pt x="294360" y="6902666"/>
                  </a:lnTo>
                  <a:lnTo>
                    <a:pt x="328155" y="6942315"/>
                  </a:lnTo>
                  <a:lnTo>
                    <a:pt x="359575" y="6983997"/>
                  </a:lnTo>
                  <a:lnTo>
                    <a:pt x="388581" y="7028650"/>
                  </a:lnTo>
                  <a:lnTo>
                    <a:pt x="414604" y="7074865"/>
                  </a:lnTo>
                  <a:lnTo>
                    <a:pt x="437629" y="7122642"/>
                  </a:lnTo>
                  <a:lnTo>
                    <a:pt x="457669" y="7171995"/>
                  </a:lnTo>
                  <a:lnTo>
                    <a:pt x="474560" y="7222452"/>
                  </a:lnTo>
                  <a:lnTo>
                    <a:pt x="488188" y="7273696"/>
                  </a:lnTo>
                  <a:lnTo>
                    <a:pt x="498513" y="7325703"/>
                  </a:lnTo>
                  <a:lnTo>
                    <a:pt x="505561" y="7378471"/>
                  </a:lnTo>
                  <a:lnTo>
                    <a:pt x="509676" y="7429043"/>
                  </a:lnTo>
                  <a:lnTo>
                    <a:pt x="511048" y="7479424"/>
                  </a:lnTo>
                  <a:lnTo>
                    <a:pt x="509765" y="7529550"/>
                  </a:lnTo>
                  <a:lnTo>
                    <a:pt x="505866" y="7579360"/>
                  </a:lnTo>
                  <a:lnTo>
                    <a:pt x="499465" y="7628776"/>
                  </a:lnTo>
                  <a:lnTo>
                    <a:pt x="490601" y="7677734"/>
                  </a:lnTo>
                  <a:lnTo>
                    <a:pt x="479361" y="7726172"/>
                  </a:lnTo>
                  <a:lnTo>
                    <a:pt x="465823" y="7774025"/>
                  </a:lnTo>
                  <a:lnTo>
                    <a:pt x="450037" y="7821219"/>
                  </a:lnTo>
                  <a:lnTo>
                    <a:pt x="432092" y="7867701"/>
                  </a:lnTo>
                  <a:lnTo>
                    <a:pt x="412064" y="7913395"/>
                  </a:lnTo>
                  <a:lnTo>
                    <a:pt x="390017" y="7958239"/>
                  </a:lnTo>
                  <a:lnTo>
                    <a:pt x="366026" y="8002168"/>
                  </a:lnTo>
                  <a:lnTo>
                    <a:pt x="340156" y="8045107"/>
                  </a:lnTo>
                  <a:lnTo>
                    <a:pt x="312496" y="8087004"/>
                  </a:lnTo>
                  <a:lnTo>
                    <a:pt x="283095" y="8127784"/>
                  </a:lnTo>
                  <a:lnTo>
                    <a:pt x="252044" y="8167383"/>
                  </a:lnTo>
                  <a:lnTo>
                    <a:pt x="216052" y="8209369"/>
                  </a:lnTo>
                  <a:lnTo>
                    <a:pt x="178587" y="8249945"/>
                  </a:lnTo>
                  <a:lnTo>
                    <a:pt x="139623" y="8289087"/>
                  </a:lnTo>
                  <a:lnTo>
                    <a:pt x="99187" y="8326818"/>
                  </a:lnTo>
                  <a:lnTo>
                    <a:pt x="57378" y="8363026"/>
                  </a:lnTo>
                  <a:lnTo>
                    <a:pt x="14312" y="8397621"/>
                  </a:lnTo>
                  <a:lnTo>
                    <a:pt x="0" y="8408276"/>
                  </a:lnTo>
                  <a:lnTo>
                    <a:pt x="0" y="8432114"/>
                  </a:lnTo>
                  <a:lnTo>
                    <a:pt x="52857" y="8391677"/>
                  </a:lnTo>
                  <a:lnTo>
                    <a:pt x="91694" y="8359394"/>
                  </a:lnTo>
                  <a:lnTo>
                    <a:pt x="129501" y="8325790"/>
                  </a:lnTo>
                  <a:lnTo>
                    <a:pt x="166166" y="8290890"/>
                  </a:lnTo>
                  <a:lnTo>
                    <a:pt x="201612" y="8254746"/>
                  </a:lnTo>
                  <a:lnTo>
                    <a:pt x="235750" y="8217357"/>
                  </a:lnTo>
                  <a:lnTo>
                    <a:pt x="268490" y="8178774"/>
                  </a:lnTo>
                  <a:lnTo>
                    <a:pt x="299732" y="8139023"/>
                  </a:lnTo>
                  <a:lnTo>
                    <a:pt x="329399" y="8098142"/>
                  </a:lnTo>
                  <a:lnTo>
                    <a:pt x="357390" y="8056143"/>
                  </a:lnTo>
                  <a:lnTo>
                    <a:pt x="383628" y="8013078"/>
                  </a:lnTo>
                  <a:lnTo>
                    <a:pt x="408012" y="7968970"/>
                  </a:lnTo>
                  <a:lnTo>
                    <a:pt x="430453" y="7923847"/>
                  </a:lnTo>
                  <a:lnTo>
                    <a:pt x="450875" y="7877734"/>
                  </a:lnTo>
                  <a:lnTo>
                    <a:pt x="469150" y="7830756"/>
                  </a:lnTo>
                  <a:lnTo>
                    <a:pt x="485279" y="7782687"/>
                  </a:lnTo>
                  <a:lnTo>
                    <a:pt x="498348" y="7736611"/>
                  </a:lnTo>
                  <a:lnTo>
                    <a:pt x="509244" y="7689964"/>
                  </a:lnTo>
                  <a:lnTo>
                    <a:pt x="517956" y="7642834"/>
                  </a:lnTo>
                  <a:lnTo>
                    <a:pt x="524459" y="7595362"/>
                  </a:lnTo>
                  <a:lnTo>
                    <a:pt x="528713" y="7547661"/>
                  </a:lnTo>
                  <a:lnTo>
                    <a:pt x="530707" y="7499858"/>
                  </a:lnTo>
                  <a:close/>
                </a:path>
                <a:path w="13460730" h="10287000">
                  <a:moveTo>
                    <a:pt x="1005916" y="7464361"/>
                  </a:moveTo>
                  <a:lnTo>
                    <a:pt x="1002715" y="7412723"/>
                  </a:lnTo>
                  <a:lnTo>
                    <a:pt x="996429" y="7363003"/>
                  </a:lnTo>
                  <a:lnTo>
                    <a:pt x="987196" y="7314006"/>
                  </a:lnTo>
                  <a:lnTo>
                    <a:pt x="975169" y="7265797"/>
                  </a:lnTo>
                  <a:lnTo>
                    <a:pt x="960488" y="7218413"/>
                  </a:lnTo>
                  <a:lnTo>
                    <a:pt x="943292" y="7171995"/>
                  </a:lnTo>
                  <a:lnTo>
                    <a:pt x="923632" y="7126287"/>
                  </a:lnTo>
                  <a:lnTo>
                    <a:pt x="901738" y="7081634"/>
                  </a:lnTo>
                  <a:lnTo>
                    <a:pt x="877697" y="7037984"/>
                  </a:lnTo>
                  <a:lnTo>
                    <a:pt x="851649" y="6995388"/>
                  </a:lnTo>
                  <a:lnTo>
                    <a:pt x="823722" y="6953898"/>
                  </a:lnTo>
                  <a:lnTo>
                    <a:pt x="794042" y="6913537"/>
                  </a:lnTo>
                  <a:lnTo>
                    <a:pt x="762762" y="6874357"/>
                  </a:lnTo>
                  <a:lnTo>
                    <a:pt x="729996" y="6836410"/>
                  </a:lnTo>
                  <a:lnTo>
                    <a:pt x="695871" y="6799745"/>
                  </a:lnTo>
                  <a:lnTo>
                    <a:pt x="660527" y="6764401"/>
                  </a:lnTo>
                  <a:lnTo>
                    <a:pt x="624103" y="6730428"/>
                  </a:lnTo>
                  <a:lnTo>
                    <a:pt x="586714" y="6697866"/>
                  </a:lnTo>
                  <a:lnTo>
                    <a:pt x="548513" y="6666751"/>
                  </a:lnTo>
                  <a:lnTo>
                    <a:pt x="509117" y="6636982"/>
                  </a:lnTo>
                  <a:lnTo>
                    <a:pt x="468947" y="6608508"/>
                  </a:lnTo>
                  <a:lnTo>
                    <a:pt x="427990" y="6581330"/>
                  </a:lnTo>
                  <a:lnTo>
                    <a:pt x="386257" y="6555448"/>
                  </a:lnTo>
                  <a:lnTo>
                    <a:pt x="343763" y="6530861"/>
                  </a:lnTo>
                  <a:lnTo>
                    <a:pt x="300469" y="6507569"/>
                  </a:lnTo>
                  <a:lnTo>
                    <a:pt x="256413" y="6485572"/>
                  </a:lnTo>
                  <a:lnTo>
                    <a:pt x="211582" y="6464871"/>
                  </a:lnTo>
                  <a:lnTo>
                    <a:pt x="166128" y="6445542"/>
                  </a:lnTo>
                  <a:lnTo>
                    <a:pt x="120243" y="6427648"/>
                  </a:lnTo>
                  <a:lnTo>
                    <a:pt x="73914" y="6411201"/>
                  </a:lnTo>
                  <a:lnTo>
                    <a:pt x="27152" y="6396202"/>
                  </a:lnTo>
                  <a:lnTo>
                    <a:pt x="0" y="6388405"/>
                  </a:lnTo>
                  <a:lnTo>
                    <a:pt x="0" y="6408382"/>
                  </a:lnTo>
                  <a:lnTo>
                    <a:pt x="43053" y="6421412"/>
                  </a:lnTo>
                  <a:lnTo>
                    <a:pt x="88849" y="6436792"/>
                  </a:lnTo>
                  <a:lnTo>
                    <a:pt x="134188" y="6453556"/>
                  </a:lnTo>
                  <a:lnTo>
                    <a:pt x="179044" y="6471704"/>
                  </a:lnTo>
                  <a:lnTo>
                    <a:pt x="223443" y="6491249"/>
                  </a:lnTo>
                  <a:lnTo>
                    <a:pt x="267462" y="6512204"/>
                  </a:lnTo>
                  <a:lnTo>
                    <a:pt x="310921" y="6534531"/>
                  </a:lnTo>
                  <a:lnTo>
                    <a:pt x="353745" y="6558242"/>
                  </a:lnTo>
                  <a:lnTo>
                    <a:pt x="395859" y="6583286"/>
                  </a:lnTo>
                  <a:lnTo>
                    <a:pt x="437197" y="6609677"/>
                  </a:lnTo>
                  <a:lnTo>
                    <a:pt x="477697" y="6637388"/>
                  </a:lnTo>
                  <a:lnTo>
                    <a:pt x="517271" y="6666395"/>
                  </a:lnTo>
                  <a:lnTo>
                    <a:pt x="555853" y="6696684"/>
                  </a:lnTo>
                  <a:lnTo>
                    <a:pt x="593382" y="6728244"/>
                  </a:lnTo>
                  <a:lnTo>
                    <a:pt x="629780" y="6761061"/>
                  </a:lnTo>
                  <a:lnTo>
                    <a:pt x="664984" y="6795109"/>
                  </a:lnTo>
                  <a:lnTo>
                    <a:pt x="698919" y="6830390"/>
                  </a:lnTo>
                  <a:lnTo>
                    <a:pt x="731507" y="6866864"/>
                  </a:lnTo>
                  <a:lnTo>
                    <a:pt x="762685" y="6904520"/>
                  </a:lnTo>
                  <a:lnTo>
                    <a:pt x="792378" y="6943357"/>
                  </a:lnTo>
                  <a:lnTo>
                    <a:pt x="820521" y="6983336"/>
                  </a:lnTo>
                  <a:lnTo>
                    <a:pt x="847039" y="7024471"/>
                  </a:lnTo>
                  <a:lnTo>
                    <a:pt x="871816" y="7066801"/>
                  </a:lnTo>
                  <a:lnTo>
                    <a:pt x="894588" y="7110273"/>
                  </a:lnTo>
                  <a:lnTo>
                    <a:pt x="915238" y="7154786"/>
                  </a:lnTo>
                  <a:lnTo>
                    <a:pt x="933602" y="7200278"/>
                  </a:lnTo>
                  <a:lnTo>
                    <a:pt x="949540" y="7246620"/>
                  </a:lnTo>
                  <a:lnTo>
                    <a:pt x="962901" y="7293750"/>
                  </a:lnTo>
                  <a:lnTo>
                    <a:pt x="973543" y="7341552"/>
                  </a:lnTo>
                  <a:lnTo>
                    <a:pt x="981329" y="7389952"/>
                  </a:lnTo>
                  <a:lnTo>
                    <a:pt x="986091" y="7438860"/>
                  </a:lnTo>
                  <a:lnTo>
                    <a:pt x="987679" y="7489152"/>
                  </a:lnTo>
                  <a:lnTo>
                    <a:pt x="985989" y="7539291"/>
                  </a:lnTo>
                  <a:lnTo>
                    <a:pt x="981163" y="7589177"/>
                  </a:lnTo>
                  <a:lnTo>
                    <a:pt x="973391" y="7638682"/>
                  </a:lnTo>
                  <a:lnTo>
                    <a:pt x="962825" y="7687704"/>
                  </a:lnTo>
                  <a:lnTo>
                    <a:pt x="949617" y="7736129"/>
                  </a:lnTo>
                  <a:lnTo>
                    <a:pt x="933958" y="7783855"/>
                  </a:lnTo>
                  <a:lnTo>
                    <a:pt x="915987" y="7830756"/>
                  </a:lnTo>
                  <a:lnTo>
                    <a:pt x="895781" y="7877137"/>
                  </a:lnTo>
                  <a:lnTo>
                    <a:pt x="873696" y="7922615"/>
                  </a:lnTo>
                  <a:lnTo>
                    <a:pt x="849884" y="7967205"/>
                  </a:lnTo>
                  <a:lnTo>
                    <a:pt x="824484" y="8010944"/>
                  </a:lnTo>
                  <a:lnTo>
                    <a:pt x="797648" y="8053832"/>
                  </a:lnTo>
                  <a:lnTo>
                    <a:pt x="769531" y="8095894"/>
                  </a:lnTo>
                  <a:lnTo>
                    <a:pt x="740257" y="8137169"/>
                  </a:lnTo>
                  <a:lnTo>
                    <a:pt x="709980" y="8177657"/>
                  </a:lnTo>
                  <a:lnTo>
                    <a:pt x="679589" y="8216811"/>
                  </a:lnTo>
                  <a:lnTo>
                    <a:pt x="648462" y="8255292"/>
                  </a:lnTo>
                  <a:lnTo>
                    <a:pt x="616610" y="8293125"/>
                  </a:lnTo>
                  <a:lnTo>
                    <a:pt x="584034" y="8330285"/>
                  </a:lnTo>
                  <a:lnTo>
                    <a:pt x="550722" y="8366785"/>
                  </a:lnTo>
                  <a:lnTo>
                    <a:pt x="516686" y="8402625"/>
                  </a:lnTo>
                  <a:lnTo>
                    <a:pt x="481926" y="8437804"/>
                  </a:lnTo>
                  <a:lnTo>
                    <a:pt x="446430" y="8472310"/>
                  </a:lnTo>
                  <a:lnTo>
                    <a:pt x="410210" y="8506168"/>
                  </a:lnTo>
                  <a:lnTo>
                    <a:pt x="374053" y="8538070"/>
                  </a:lnTo>
                  <a:lnTo>
                    <a:pt x="336981" y="8568817"/>
                  </a:lnTo>
                  <a:lnTo>
                    <a:pt x="298970" y="8598294"/>
                  </a:lnTo>
                  <a:lnTo>
                    <a:pt x="260032" y="8626399"/>
                  </a:lnTo>
                  <a:lnTo>
                    <a:pt x="220116" y="8653005"/>
                  </a:lnTo>
                  <a:lnTo>
                    <a:pt x="179209" y="8678024"/>
                  </a:lnTo>
                  <a:lnTo>
                    <a:pt x="137299" y="8701329"/>
                  </a:lnTo>
                  <a:lnTo>
                    <a:pt x="94361" y="8722830"/>
                  </a:lnTo>
                  <a:lnTo>
                    <a:pt x="50368" y="8742401"/>
                  </a:lnTo>
                  <a:lnTo>
                    <a:pt x="5308" y="8759927"/>
                  </a:lnTo>
                  <a:lnTo>
                    <a:pt x="0" y="8761717"/>
                  </a:lnTo>
                  <a:lnTo>
                    <a:pt x="0" y="8780678"/>
                  </a:lnTo>
                  <a:lnTo>
                    <a:pt x="42240" y="8765108"/>
                  </a:lnTo>
                  <a:lnTo>
                    <a:pt x="87033" y="8746198"/>
                  </a:lnTo>
                  <a:lnTo>
                    <a:pt x="130759" y="8725243"/>
                  </a:lnTo>
                  <a:lnTo>
                    <a:pt x="173418" y="8702383"/>
                  </a:lnTo>
                  <a:lnTo>
                    <a:pt x="215036" y="8677732"/>
                  </a:lnTo>
                  <a:lnTo>
                    <a:pt x="255638" y="8651418"/>
                  </a:lnTo>
                  <a:lnTo>
                    <a:pt x="295249" y="8623579"/>
                  </a:lnTo>
                  <a:lnTo>
                    <a:pt x="333870" y="8594331"/>
                  </a:lnTo>
                  <a:lnTo>
                    <a:pt x="371538" y="8563813"/>
                  </a:lnTo>
                  <a:lnTo>
                    <a:pt x="408266" y="8532139"/>
                  </a:lnTo>
                  <a:lnTo>
                    <a:pt x="444068" y="8499450"/>
                  </a:lnTo>
                  <a:lnTo>
                    <a:pt x="480060" y="8464969"/>
                  </a:lnTo>
                  <a:lnTo>
                    <a:pt x="515315" y="8429854"/>
                  </a:lnTo>
                  <a:lnTo>
                    <a:pt x="549846" y="8394090"/>
                  </a:lnTo>
                  <a:lnTo>
                    <a:pt x="583653" y="8357679"/>
                  </a:lnTo>
                  <a:lnTo>
                    <a:pt x="616737" y="8320621"/>
                  </a:lnTo>
                  <a:lnTo>
                    <a:pt x="649084" y="8282914"/>
                  </a:lnTo>
                  <a:lnTo>
                    <a:pt x="680720" y="8244560"/>
                  </a:lnTo>
                  <a:lnTo>
                    <a:pt x="711619" y="8205559"/>
                  </a:lnTo>
                  <a:lnTo>
                    <a:pt x="741794" y="8165922"/>
                  </a:lnTo>
                  <a:lnTo>
                    <a:pt x="771588" y="8124838"/>
                  </a:lnTo>
                  <a:lnTo>
                    <a:pt x="800404" y="8082775"/>
                  </a:lnTo>
                  <a:lnTo>
                    <a:pt x="828040" y="8039760"/>
                  </a:lnTo>
                  <a:lnTo>
                    <a:pt x="854329" y="7995831"/>
                  </a:lnTo>
                  <a:lnTo>
                    <a:pt x="879119" y="7951038"/>
                  </a:lnTo>
                  <a:lnTo>
                    <a:pt x="902208" y="7905420"/>
                  </a:lnTo>
                  <a:lnTo>
                    <a:pt x="923455" y="7859014"/>
                  </a:lnTo>
                  <a:lnTo>
                    <a:pt x="942670" y="7811871"/>
                  </a:lnTo>
                  <a:lnTo>
                    <a:pt x="959675" y="7764005"/>
                  </a:lnTo>
                  <a:lnTo>
                    <a:pt x="974318" y="7715491"/>
                  </a:lnTo>
                  <a:lnTo>
                    <a:pt x="986409" y="7666342"/>
                  </a:lnTo>
                  <a:lnTo>
                    <a:pt x="995794" y="7616622"/>
                  </a:lnTo>
                  <a:lnTo>
                    <a:pt x="1002284" y="7566355"/>
                  </a:lnTo>
                  <a:lnTo>
                    <a:pt x="1005725" y="7515593"/>
                  </a:lnTo>
                  <a:lnTo>
                    <a:pt x="1005827" y="7489152"/>
                  </a:lnTo>
                  <a:lnTo>
                    <a:pt x="1005916" y="7464361"/>
                  </a:lnTo>
                  <a:close/>
                </a:path>
                <a:path w="13460730" h="10287000">
                  <a:moveTo>
                    <a:pt x="1533969" y="3264484"/>
                  </a:moveTo>
                  <a:lnTo>
                    <a:pt x="1533461" y="3251784"/>
                  </a:lnTo>
                  <a:lnTo>
                    <a:pt x="1532128" y="3226384"/>
                  </a:lnTo>
                  <a:lnTo>
                    <a:pt x="1529956" y="3213684"/>
                  </a:lnTo>
                  <a:lnTo>
                    <a:pt x="1526984" y="3200984"/>
                  </a:lnTo>
                  <a:lnTo>
                    <a:pt x="1523199" y="3175584"/>
                  </a:lnTo>
                  <a:lnTo>
                    <a:pt x="1518602" y="3162884"/>
                  </a:lnTo>
                  <a:lnTo>
                    <a:pt x="1513217" y="3150184"/>
                  </a:lnTo>
                  <a:lnTo>
                    <a:pt x="1507058" y="3137484"/>
                  </a:lnTo>
                  <a:lnTo>
                    <a:pt x="1500149" y="3124784"/>
                  </a:lnTo>
                  <a:lnTo>
                    <a:pt x="1492491" y="3099384"/>
                  </a:lnTo>
                  <a:lnTo>
                    <a:pt x="1465211" y="3061284"/>
                  </a:lnTo>
                  <a:lnTo>
                    <a:pt x="1419225" y="3023184"/>
                  </a:lnTo>
                  <a:lnTo>
                    <a:pt x="1393380" y="2997784"/>
                  </a:lnTo>
                  <a:lnTo>
                    <a:pt x="1366202" y="2985084"/>
                  </a:lnTo>
                  <a:lnTo>
                    <a:pt x="1337665" y="2972384"/>
                  </a:lnTo>
                  <a:lnTo>
                    <a:pt x="1308125" y="2959684"/>
                  </a:lnTo>
                  <a:lnTo>
                    <a:pt x="1246936" y="2934284"/>
                  </a:lnTo>
                  <a:lnTo>
                    <a:pt x="1215313" y="2934284"/>
                  </a:lnTo>
                  <a:lnTo>
                    <a:pt x="1167168" y="2921584"/>
                  </a:lnTo>
                  <a:lnTo>
                    <a:pt x="873125" y="2921584"/>
                  </a:lnTo>
                  <a:lnTo>
                    <a:pt x="775487" y="2946984"/>
                  </a:lnTo>
                  <a:lnTo>
                    <a:pt x="727189" y="2946984"/>
                  </a:lnTo>
                  <a:lnTo>
                    <a:pt x="538289" y="2997784"/>
                  </a:lnTo>
                  <a:lnTo>
                    <a:pt x="491477" y="3023184"/>
                  </a:lnTo>
                  <a:lnTo>
                    <a:pt x="399288" y="3048584"/>
                  </a:lnTo>
                  <a:lnTo>
                    <a:pt x="353910" y="3073984"/>
                  </a:lnTo>
                  <a:lnTo>
                    <a:pt x="309003" y="3086684"/>
                  </a:lnTo>
                  <a:lnTo>
                    <a:pt x="218160" y="3137484"/>
                  </a:lnTo>
                  <a:lnTo>
                    <a:pt x="173939" y="3162884"/>
                  </a:lnTo>
                  <a:lnTo>
                    <a:pt x="130505" y="3188284"/>
                  </a:lnTo>
                  <a:lnTo>
                    <a:pt x="87858" y="3226384"/>
                  </a:lnTo>
                  <a:lnTo>
                    <a:pt x="46012" y="3251784"/>
                  </a:lnTo>
                  <a:lnTo>
                    <a:pt x="4953" y="3277184"/>
                  </a:lnTo>
                  <a:lnTo>
                    <a:pt x="0" y="3289884"/>
                  </a:lnTo>
                  <a:lnTo>
                    <a:pt x="0" y="3340684"/>
                  </a:lnTo>
                  <a:lnTo>
                    <a:pt x="8674" y="3340684"/>
                  </a:lnTo>
                  <a:lnTo>
                    <a:pt x="46355" y="3302584"/>
                  </a:lnTo>
                  <a:lnTo>
                    <a:pt x="84759" y="3277184"/>
                  </a:lnTo>
                  <a:lnTo>
                    <a:pt x="123812" y="3251784"/>
                  </a:lnTo>
                  <a:lnTo>
                    <a:pt x="163525" y="3226384"/>
                  </a:lnTo>
                  <a:lnTo>
                    <a:pt x="203898" y="3200984"/>
                  </a:lnTo>
                  <a:lnTo>
                    <a:pt x="244919" y="3175584"/>
                  </a:lnTo>
                  <a:lnTo>
                    <a:pt x="288975" y="3150184"/>
                  </a:lnTo>
                  <a:lnTo>
                    <a:pt x="333502" y="3137484"/>
                  </a:lnTo>
                  <a:lnTo>
                    <a:pt x="423938" y="3086684"/>
                  </a:lnTo>
                  <a:lnTo>
                    <a:pt x="563092" y="3048584"/>
                  </a:lnTo>
                  <a:lnTo>
                    <a:pt x="610400" y="3023184"/>
                  </a:lnTo>
                  <a:lnTo>
                    <a:pt x="658177" y="3010484"/>
                  </a:lnTo>
                  <a:lnTo>
                    <a:pt x="706424" y="3010484"/>
                  </a:lnTo>
                  <a:lnTo>
                    <a:pt x="855357" y="2972384"/>
                  </a:lnTo>
                  <a:lnTo>
                    <a:pt x="906551" y="2972384"/>
                  </a:lnTo>
                  <a:lnTo>
                    <a:pt x="957884" y="2959684"/>
                  </a:lnTo>
                  <a:lnTo>
                    <a:pt x="1144955" y="2959684"/>
                  </a:lnTo>
                  <a:lnTo>
                    <a:pt x="1176896" y="2972384"/>
                  </a:lnTo>
                  <a:lnTo>
                    <a:pt x="1208570" y="2972384"/>
                  </a:lnTo>
                  <a:lnTo>
                    <a:pt x="1239977" y="2985084"/>
                  </a:lnTo>
                  <a:lnTo>
                    <a:pt x="1270863" y="2985084"/>
                  </a:lnTo>
                  <a:lnTo>
                    <a:pt x="1301026" y="2997784"/>
                  </a:lnTo>
                  <a:lnTo>
                    <a:pt x="1330464" y="3010484"/>
                  </a:lnTo>
                  <a:lnTo>
                    <a:pt x="1359166" y="3023184"/>
                  </a:lnTo>
                  <a:lnTo>
                    <a:pt x="1398447" y="3061284"/>
                  </a:lnTo>
                  <a:lnTo>
                    <a:pt x="1429626" y="3086684"/>
                  </a:lnTo>
                  <a:lnTo>
                    <a:pt x="1453337" y="3124784"/>
                  </a:lnTo>
                  <a:lnTo>
                    <a:pt x="1470215" y="3162884"/>
                  </a:lnTo>
                  <a:lnTo>
                    <a:pt x="1480921" y="3213684"/>
                  </a:lnTo>
                  <a:lnTo>
                    <a:pt x="1486077" y="3251784"/>
                  </a:lnTo>
                  <a:lnTo>
                    <a:pt x="1486217" y="3277184"/>
                  </a:lnTo>
                  <a:lnTo>
                    <a:pt x="1486281" y="3289884"/>
                  </a:lnTo>
                  <a:lnTo>
                    <a:pt x="1482356" y="3340684"/>
                  </a:lnTo>
                  <a:lnTo>
                    <a:pt x="1474762" y="3391484"/>
                  </a:lnTo>
                  <a:lnTo>
                    <a:pt x="1464183" y="3442284"/>
                  </a:lnTo>
                  <a:lnTo>
                    <a:pt x="1451279" y="3480384"/>
                  </a:lnTo>
                  <a:lnTo>
                    <a:pt x="1436700" y="3518484"/>
                  </a:lnTo>
                  <a:lnTo>
                    <a:pt x="1421066" y="3569284"/>
                  </a:lnTo>
                  <a:lnTo>
                    <a:pt x="1401241" y="3607384"/>
                  </a:lnTo>
                  <a:lnTo>
                    <a:pt x="1380223" y="3658184"/>
                  </a:lnTo>
                  <a:lnTo>
                    <a:pt x="1358023" y="3696284"/>
                  </a:lnTo>
                  <a:lnTo>
                    <a:pt x="1334643" y="3734384"/>
                  </a:lnTo>
                  <a:lnTo>
                    <a:pt x="1310068" y="3785184"/>
                  </a:lnTo>
                  <a:lnTo>
                    <a:pt x="1284312" y="3823284"/>
                  </a:lnTo>
                  <a:lnTo>
                    <a:pt x="1257376" y="3861384"/>
                  </a:lnTo>
                  <a:lnTo>
                    <a:pt x="1229233" y="3899484"/>
                  </a:lnTo>
                  <a:lnTo>
                    <a:pt x="1199921" y="3937584"/>
                  </a:lnTo>
                  <a:lnTo>
                    <a:pt x="1169416" y="3975684"/>
                  </a:lnTo>
                  <a:lnTo>
                    <a:pt x="1137729" y="4013784"/>
                  </a:lnTo>
                  <a:lnTo>
                    <a:pt x="1120787" y="4026484"/>
                  </a:lnTo>
                  <a:lnTo>
                    <a:pt x="1103591" y="4051884"/>
                  </a:lnTo>
                  <a:lnTo>
                    <a:pt x="1086180" y="4077284"/>
                  </a:lnTo>
                  <a:lnTo>
                    <a:pt x="1068590" y="4089984"/>
                  </a:lnTo>
                  <a:lnTo>
                    <a:pt x="1047102" y="4039184"/>
                  </a:lnTo>
                  <a:lnTo>
                    <a:pt x="1021524" y="4001084"/>
                  </a:lnTo>
                  <a:lnTo>
                    <a:pt x="992187" y="3962984"/>
                  </a:lnTo>
                  <a:lnTo>
                    <a:pt x="959421" y="3924884"/>
                  </a:lnTo>
                  <a:lnTo>
                    <a:pt x="923569" y="3899484"/>
                  </a:lnTo>
                  <a:lnTo>
                    <a:pt x="884986" y="3874084"/>
                  </a:lnTo>
                  <a:lnTo>
                    <a:pt x="844003" y="3848684"/>
                  </a:lnTo>
                  <a:lnTo>
                    <a:pt x="800950" y="3823284"/>
                  </a:lnTo>
                  <a:lnTo>
                    <a:pt x="756183" y="3797884"/>
                  </a:lnTo>
                  <a:lnTo>
                    <a:pt x="710031" y="3785184"/>
                  </a:lnTo>
                  <a:lnTo>
                    <a:pt x="662838" y="3759784"/>
                  </a:lnTo>
                  <a:lnTo>
                    <a:pt x="614934" y="3747084"/>
                  </a:lnTo>
                  <a:lnTo>
                    <a:pt x="566674" y="3747084"/>
                  </a:lnTo>
                  <a:lnTo>
                    <a:pt x="518401" y="3734384"/>
                  </a:lnTo>
                  <a:lnTo>
                    <a:pt x="467537" y="3721684"/>
                  </a:lnTo>
                  <a:lnTo>
                    <a:pt x="416598" y="3721684"/>
                  </a:lnTo>
                  <a:lnTo>
                    <a:pt x="365556" y="3708984"/>
                  </a:lnTo>
                  <a:lnTo>
                    <a:pt x="109220" y="3708984"/>
                  </a:lnTo>
                  <a:lnTo>
                    <a:pt x="58051" y="3721684"/>
                  </a:lnTo>
                  <a:lnTo>
                    <a:pt x="0" y="3721684"/>
                  </a:lnTo>
                  <a:lnTo>
                    <a:pt x="0" y="3772484"/>
                  </a:lnTo>
                  <a:lnTo>
                    <a:pt x="11938" y="3772484"/>
                  </a:lnTo>
                  <a:lnTo>
                    <a:pt x="62585" y="3759784"/>
                  </a:lnTo>
                  <a:lnTo>
                    <a:pt x="403898" y="3759784"/>
                  </a:lnTo>
                  <a:lnTo>
                    <a:pt x="452475" y="3772484"/>
                  </a:lnTo>
                  <a:lnTo>
                    <a:pt x="500824" y="3772484"/>
                  </a:lnTo>
                  <a:lnTo>
                    <a:pt x="688809" y="3823284"/>
                  </a:lnTo>
                  <a:lnTo>
                    <a:pt x="733691" y="3835984"/>
                  </a:lnTo>
                  <a:lnTo>
                    <a:pt x="777430" y="3861384"/>
                  </a:lnTo>
                  <a:lnTo>
                    <a:pt x="819873" y="3886784"/>
                  </a:lnTo>
                  <a:lnTo>
                    <a:pt x="837831" y="3886784"/>
                  </a:lnTo>
                  <a:lnTo>
                    <a:pt x="872223" y="3912184"/>
                  </a:lnTo>
                  <a:lnTo>
                    <a:pt x="904494" y="3937584"/>
                  </a:lnTo>
                  <a:lnTo>
                    <a:pt x="934262" y="3975684"/>
                  </a:lnTo>
                  <a:lnTo>
                    <a:pt x="948182" y="3988384"/>
                  </a:lnTo>
                  <a:lnTo>
                    <a:pt x="961415" y="4001084"/>
                  </a:lnTo>
                  <a:lnTo>
                    <a:pt x="973899" y="4013784"/>
                  </a:lnTo>
                  <a:lnTo>
                    <a:pt x="985621" y="4039184"/>
                  </a:lnTo>
                  <a:lnTo>
                    <a:pt x="996607" y="4051884"/>
                  </a:lnTo>
                  <a:lnTo>
                    <a:pt x="1006792" y="4077284"/>
                  </a:lnTo>
                  <a:lnTo>
                    <a:pt x="1016165" y="4089984"/>
                  </a:lnTo>
                  <a:lnTo>
                    <a:pt x="1024686" y="4102684"/>
                  </a:lnTo>
                  <a:lnTo>
                    <a:pt x="1032383" y="4128084"/>
                  </a:lnTo>
                  <a:lnTo>
                    <a:pt x="996861" y="4166184"/>
                  </a:lnTo>
                  <a:lnTo>
                    <a:pt x="960564" y="4204284"/>
                  </a:lnTo>
                  <a:lnTo>
                    <a:pt x="923505" y="4229684"/>
                  </a:lnTo>
                  <a:lnTo>
                    <a:pt x="885672" y="4267784"/>
                  </a:lnTo>
                  <a:lnTo>
                    <a:pt x="847077" y="4293184"/>
                  </a:lnTo>
                  <a:lnTo>
                    <a:pt x="807720" y="4331284"/>
                  </a:lnTo>
                  <a:lnTo>
                    <a:pt x="767588" y="4356684"/>
                  </a:lnTo>
                  <a:lnTo>
                    <a:pt x="726694" y="4394784"/>
                  </a:lnTo>
                  <a:lnTo>
                    <a:pt x="681380" y="4420184"/>
                  </a:lnTo>
                  <a:lnTo>
                    <a:pt x="635152" y="4445584"/>
                  </a:lnTo>
                  <a:lnTo>
                    <a:pt x="588010" y="4470984"/>
                  </a:lnTo>
                  <a:lnTo>
                    <a:pt x="490943" y="4521784"/>
                  </a:lnTo>
                  <a:lnTo>
                    <a:pt x="441020" y="4547184"/>
                  </a:lnTo>
                  <a:lnTo>
                    <a:pt x="396392" y="4521784"/>
                  </a:lnTo>
                  <a:lnTo>
                    <a:pt x="350774" y="4496384"/>
                  </a:lnTo>
                  <a:lnTo>
                    <a:pt x="304139" y="4470984"/>
                  </a:lnTo>
                  <a:lnTo>
                    <a:pt x="207886" y="4445584"/>
                  </a:lnTo>
                  <a:lnTo>
                    <a:pt x="158267" y="4420184"/>
                  </a:lnTo>
                  <a:lnTo>
                    <a:pt x="9652" y="4382084"/>
                  </a:lnTo>
                  <a:lnTo>
                    <a:pt x="0" y="4382084"/>
                  </a:lnTo>
                  <a:lnTo>
                    <a:pt x="0" y="4432884"/>
                  </a:lnTo>
                  <a:lnTo>
                    <a:pt x="7251" y="4432884"/>
                  </a:lnTo>
                  <a:lnTo>
                    <a:pt x="243865" y="4496384"/>
                  </a:lnTo>
                  <a:lnTo>
                    <a:pt x="289699" y="4521784"/>
                  </a:lnTo>
                  <a:lnTo>
                    <a:pt x="341007" y="4547184"/>
                  </a:lnTo>
                  <a:lnTo>
                    <a:pt x="390410" y="4572584"/>
                  </a:lnTo>
                  <a:lnTo>
                    <a:pt x="373341" y="4572584"/>
                  </a:lnTo>
                  <a:lnTo>
                    <a:pt x="356196" y="4585284"/>
                  </a:lnTo>
                  <a:lnTo>
                    <a:pt x="338975" y="4585284"/>
                  </a:lnTo>
                  <a:lnTo>
                    <a:pt x="321627" y="4597984"/>
                  </a:lnTo>
                  <a:lnTo>
                    <a:pt x="60629" y="4661484"/>
                  </a:lnTo>
                  <a:lnTo>
                    <a:pt x="0" y="4661484"/>
                  </a:lnTo>
                  <a:lnTo>
                    <a:pt x="0" y="4712284"/>
                  </a:lnTo>
                  <a:lnTo>
                    <a:pt x="19367" y="4712284"/>
                  </a:lnTo>
                  <a:lnTo>
                    <a:pt x="69024" y="4699584"/>
                  </a:lnTo>
                  <a:lnTo>
                    <a:pt x="118452" y="4699584"/>
                  </a:lnTo>
                  <a:lnTo>
                    <a:pt x="265353" y="4661484"/>
                  </a:lnTo>
                  <a:lnTo>
                    <a:pt x="394398" y="4623384"/>
                  </a:lnTo>
                  <a:lnTo>
                    <a:pt x="436511" y="4597984"/>
                  </a:lnTo>
                  <a:lnTo>
                    <a:pt x="474281" y="4636084"/>
                  </a:lnTo>
                  <a:lnTo>
                    <a:pt x="509612" y="4661484"/>
                  </a:lnTo>
                  <a:lnTo>
                    <a:pt x="541959" y="4699584"/>
                  </a:lnTo>
                  <a:lnTo>
                    <a:pt x="570826" y="4737684"/>
                  </a:lnTo>
                  <a:lnTo>
                    <a:pt x="595680" y="4775784"/>
                  </a:lnTo>
                  <a:lnTo>
                    <a:pt x="616013" y="4813884"/>
                  </a:lnTo>
                  <a:lnTo>
                    <a:pt x="631304" y="4851984"/>
                  </a:lnTo>
                  <a:lnTo>
                    <a:pt x="641032" y="4902784"/>
                  </a:lnTo>
                  <a:lnTo>
                    <a:pt x="644677" y="4953584"/>
                  </a:lnTo>
                  <a:lnTo>
                    <a:pt x="641743" y="5004384"/>
                  </a:lnTo>
                  <a:lnTo>
                    <a:pt x="632574" y="5042484"/>
                  </a:lnTo>
                  <a:lnTo>
                    <a:pt x="618032" y="5093284"/>
                  </a:lnTo>
                  <a:lnTo>
                    <a:pt x="598601" y="5144084"/>
                  </a:lnTo>
                  <a:lnTo>
                    <a:pt x="574751" y="5182184"/>
                  </a:lnTo>
                  <a:lnTo>
                    <a:pt x="546989" y="5220284"/>
                  </a:lnTo>
                  <a:lnTo>
                    <a:pt x="515785" y="5258384"/>
                  </a:lnTo>
                  <a:lnTo>
                    <a:pt x="481634" y="5296484"/>
                  </a:lnTo>
                  <a:lnTo>
                    <a:pt x="445033" y="5334584"/>
                  </a:lnTo>
                  <a:lnTo>
                    <a:pt x="406463" y="5372684"/>
                  </a:lnTo>
                  <a:lnTo>
                    <a:pt x="366420" y="5398084"/>
                  </a:lnTo>
                  <a:lnTo>
                    <a:pt x="242328" y="5474284"/>
                  </a:lnTo>
                  <a:lnTo>
                    <a:pt x="198805" y="5499684"/>
                  </a:lnTo>
                  <a:lnTo>
                    <a:pt x="153377" y="5512384"/>
                  </a:lnTo>
                  <a:lnTo>
                    <a:pt x="106337" y="5537784"/>
                  </a:lnTo>
                  <a:lnTo>
                    <a:pt x="8547" y="5563184"/>
                  </a:lnTo>
                  <a:lnTo>
                    <a:pt x="0" y="5563184"/>
                  </a:lnTo>
                  <a:lnTo>
                    <a:pt x="0" y="5613984"/>
                  </a:lnTo>
                  <a:lnTo>
                    <a:pt x="31165" y="5601284"/>
                  </a:lnTo>
                  <a:lnTo>
                    <a:pt x="175768" y="5563184"/>
                  </a:lnTo>
                  <a:lnTo>
                    <a:pt x="222211" y="5537784"/>
                  </a:lnTo>
                  <a:lnTo>
                    <a:pt x="267525" y="5512384"/>
                  </a:lnTo>
                  <a:lnTo>
                    <a:pt x="311581" y="5486984"/>
                  </a:lnTo>
                  <a:lnTo>
                    <a:pt x="354215" y="5461584"/>
                  </a:lnTo>
                  <a:lnTo>
                    <a:pt x="395300" y="5436184"/>
                  </a:lnTo>
                  <a:lnTo>
                    <a:pt x="434670" y="5398084"/>
                  </a:lnTo>
                  <a:lnTo>
                    <a:pt x="471716" y="5372684"/>
                  </a:lnTo>
                  <a:lnTo>
                    <a:pt x="507403" y="5334584"/>
                  </a:lnTo>
                  <a:lnTo>
                    <a:pt x="541261" y="5296484"/>
                  </a:lnTo>
                  <a:lnTo>
                    <a:pt x="572795" y="5258384"/>
                  </a:lnTo>
                  <a:lnTo>
                    <a:pt x="601548" y="5220284"/>
                  </a:lnTo>
                  <a:lnTo>
                    <a:pt x="627049" y="5182184"/>
                  </a:lnTo>
                  <a:lnTo>
                    <a:pt x="648804" y="5131384"/>
                  </a:lnTo>
                  <a:lnTo>
                    <a:pt x="666343" y="5093284"/>
                  </a:lnTo>
                  <a:lnTo>
                    <a:pt x="679183" y="5042484"/>
                  </a:lnTo>
                  <a:lnTo>
                    <a:pt x="686866" y="4991684"/>
                  </a:lnTo>
                  <a:lnTo>
                    <a:pt x="688898" y="4940884"/>
                  </a:lnTo>
                  <a:lnTo>
                    <a:pt x="684809" y="4890084"/>
                  </a:lnTo>
                  <a:lnTo>
                    <a:pt x="674128" y="4839284"/>
                  </a:lnTo>
                  <a:lnTo>
                    <a:pt x="667753" y="4826584"/>
                  </a:lnTo>
                  <a:lnTo>
                    <a:pt x="660577" y="4801184"/>
                  </a:lnTo>
                  <a:lnTo>
                    <a:pt x="652602" y="4788484"/>
                  </a:lnTo>
                  <a:lnTo>
                    <a:pt x="643826" y="4763084"/>
                  </a:lnTo>
                  <a:lnTo>
                    <a:pt x="634288" y="4750384"/>
                  </a:lnTo>
                  <a:lnTo>
                    <a:pt x="624014" y="4737684"/>
                  </a:lnTo>
                  <a:lnTo>
                    <a:pt x="612990" y="4712284"/>
                  </a:lnTo>
                  <a:lnTo>
                    <a:pt x="601243" y="4699584"/>
                  </a:lnTo>
                  <a:lnTo>
                    <a:pt x="575691" y="4661484"/>
                  </a:lnTo>
                  <a:lnTo>
                    <a:pt x="532498" y="4623384"/>
                  </a:lnTo>
                  <a:lnTo>
                    <a:pt x="500811" y="4597984"/>
                  </a:lnTo>
                  <a:lnTo>
                    <a:pt x="484124" y="4585284"/>
                  </a:lnTo>
                  <a:lnTo>
                    <a:pt x="550976" y="4547184"/>
                  </a:lnTo>
                  <a:lnTo>
                    <a:pt x="616534" y="4509084"/>
                  </a:lnTo>
                  <a:lnTo>
                    <a:pt x="701560" y="4458284"/>
                  </a:lnTo>
                  <a:lnTo>
                    <a:pt x="783996" y="4407484"/>
                  </a:lnTo>
                  <a:lnTo>
                    <a:pt x="824153" y="4369384"/>
                  </a:lnTo>
                  <a:lnTo>
                    <a:pt x="863460" y="4343984"/>
                  </a:lnTo>
                  <a:lnTo>
                    <a:pt x="901941" y="4318584"/>
                  </a:lnTo>
                  <a:lnTo>
                    <a:pt x="939584" y="4280484"/>
                  </a:lnTo>
                  <a:lnTo>
                    <a:pt x="976376" y="4242384"/>
                  </a:lnTo>
                  <a:lnTo>
                    <a:pt x="1012342" y="4216984"/>
                  </a:lnTo>
                  <a:lnTo>
                    <a:pt x="1047470" y="4178884"/>
                  </a:lnTo>
                  <a:lnTo>
                    <a:pt x="1047635" y="4178884"/>
                  </a:lnTo>
                  <a:lnTo>
                    <a:pt x="1056373" y="4229684"/>
                  </a:lnTo>
                  <a:lnTo>
                    <a:pt x="1061148" y="4280484"/>
                  </a:lnTo>
                  <a:lnTo>
                    <a:pt x="1062393" y="4318584"/>
                  </a:lnTo>
                  <a:lnTo>
                    <a:pt x="1060564" y="4369384"/>
                  </a:lnTo>
                  <a:lnTo>
                    <a:pt x="1056081" y="4420184"/>
                  </a:lnTo>
                  <a:lnTo>
                    <a:pt x="1049401" y="4470984"/>
                  </a:lnTo>
                  <a:lnTo>
                    <a:pt x="1040942" y="4521784"/>
                  </a:lnTo>
                  <a:lnTo>
                    <a:pt x="1031151" y="4559884"/>
                  </a:lnTo>
                  <a:lnTo>
                    <a:pt x="1019479" y="4610684"/>
                  </a:lnTo>
                  <a:lnTo>
                    <a:pt x="1006729" y="4661484"/>
                  </a:lnTo>
                  <a:lnTo>
                    <a:pt x="993089" y="4712284"/>
                  </a:lnTo>
                  <a:lnTo>
                    <a:pt x="978763" y="4763084"/>
                  </a:lnTo>
                  <a:lnTo>
                    <a:pt x="963930" y="4813884"/>
                  </a:lnTo>
                  <a:lnTo>
                    <a:pt x="948804" y="4864684"/>
                  </a:lnTo>
                  <a:lnTo>
                    <a:pt x="933564" y="4915484"/>
                  </a:lnTo>
                  <a:lnTo>
                    <a:pt x="918425" y="4953584"/>
                  </a:lnTo>
                  <a:lnTo>
                    <a:pt x="920559" y="4978984"/>
                  </a:lnTo>
                  <a:lnTo>
                    <a:pt x="934732" y="4991684"/>
                  </a:lnTo>
                  <a:lnTo>
                    <a:pt x="952271" y="4991684"/>
                  </a:lnTo>
                  <a:lnTo>
                    <a:pt x="964526" y="4966284"/>
                  </a:lnTo>
                  <a:lnTo>
                    <a:pt x="978890" y="4928184"/>
                  </a:lnTo>
                  <a:lnTo>
                    <a:pt x="993343" y="4877384"/>
                  </a:lnTo>
                  <a:lnTo>
                    <a:pt x="1007706" y="4826584"/>
                  </a:lnTo>
                  <a:lnTo>
                    <a:pt x="1021829" y="4788484"/>
                  </a:lnTo>
                  <a:lnTo>
                    <a:pt x="1035532" y="4737684"/>
                  </a:lnTo>
                  <a:lnTo>
                    <a:pt x="1048664" y="4686884"/>
                  </a:lnTo>
                  <a:lnTo>
                    <a:pt x="1061021" y="4648784"/>
                  </a:lnTo>
                  <a:lnTo>
                    <a:pt x="1072464" y="4597984"/>
                  </a:lnTo>
                  <a:lnTo>
                    <a:pt x="1082827" y="4547184"/>
                  </a:lnTo>
                  <a:lnTo>
                    <a:pt x="1092060" y="4496384"/>
                  </a:lnTo>
                  <a:lnTo>
                    <a:pt x="1105547" y="4407484"/>
                  </a:lnTo>
                  <a:lnTo>
                    <a:pt x="1108964" y="4356684"/>
                  </a:lnTo>
                  <a:lnTo>
                    <a:pt x="1109599" y="4305884"/>
                  </a:lnTo>
                  <a:lnTo>
                    <a:pt x="1107046" y="4255084"/>
                  </a:lnTo>
                  <a:lnTo>
                    <a:pt x="1100886" y="4204284"/>
                  </a:lnTo>
                  <a:lnTo>
                    <a:pt x="1095794" y="4178884"/>
                  </a:lnTo>
                  <a:lnTo>
                    <a:pt x="1090714" y="4153484"/>
                  </a:lnTo>
                  <a:lnTo>
                    <a:pt x="1089304" y="4153484"/>
                  </a:lnTo>
                  <a:lnTo>
                    <a:pt x="1087361" y="4140784"/>
                  </a:lnTo>
                  <a:lnTo>
                    <a:pt x="1088237" y="4140784"/>
                  </a:lnTo>
                  <a:lnTo>
                    <a:pt x="1090777" y="4128084"/>
                  </a:lnTo>
                  <a:lnTo>
                    <a:pt x="1128255" y="4089984"/>
                  </a:lnTo>
                  <a:lnTo>
                    <a:pt x="1162227" y="4051884"/>
                  </a:lnTo>
                  <a:lnTo>
                    <a:pt x="1195108" y="4013784"/>
                  </a:lnTo>
                  <a:lnTo>
                    <a:pt x="1226896" y="3975684"/>
                  </a:lnTo>
                  <a:lnTo>
                    <a:pt x="1257604" y="3937584"/>
                  </a:lnTo>
                  <a:lnTo>
                    <a:pt x="1287221" y="3899484"/>
                  </a:lnTo>
                  <a:lnTo>
                    <a:pt x="1315758" y="3848684"/>
                  </a:lnTo>
                  <a:lnTo>
                    <a:pt x="1343202" y="3810584"/>
                  </a:lnTo>
                  <a:lnTo>
                    <a:pt x="1369568" y="3772484"/>
                  </a:lnTo>
                  <a:lnTo>
                    <a:pt x="1394841" y="3721684"/>
                  </a:lnTo>
                  <a:lnTo>
                    <a:pt x="1419021" y="3683584"/>
                  </a:lnTo>
                  <a:lnTo>
                    <a:pt x="1441564" y="3632784"/>
                  </a:lnTo>
                  <a:lnTo>
                    <a:pt x="1462735" y="3581984"/>
                  </a:lnTo>
                  <a:lnTo>
                    <a:pt x="1482039" y="3531184"/>
                  </a:lnTo>
                  <a:lnTo>
                    <a:pt x="1498993" y="3480384"/>
                  </a:lnTo>
                  <a:lnTo>
                    <a:pt x="1513116" y="3429584"/>
                  </a:lnTo>
                  <a:lnTo>
                    <a:pt x="1523923" y="3378784"/>
                  </a:lnTo>
                  <a:lnTo>
                    <a:pt x="1530934" y="3327984"/>
                  </a:lnTo>
                  <a:lnTo>
                    <a:pt x="1533652" y="3277184"/>
                  </a:lnTo>
                  <a:lnTo>
                    <a:pt x="1533969" y="3264484"/>
                  </a:lnTo>
                  <a:close/>
                </a:path>
                <a:path w="13460730" h="10287000">
                  <a:moveTo>
                    <a:pt x="4958131" y="10254945"/>
                  </a:moveTo>
                  <a:lnTo>
                    <a:pt x="4955806" y="10201465"/>
                  </a:lnTo>
                  <a:lnTo>
                    <a:pt x="4947704" y="10148557"/>
                  </a:lnTo>
                  <a:lnTo>
                    <a:pt x="4933899" y="10096805"/>
                  </a:lnTo>
                  <a:lnTo>
                    <a:pt x="4914544" y="10046856"/>
                  </a:lnTo>
                  <a:lnTo>
                    <a:pt x="4889906" y="9999294"/>
                  </a:lnTo>
                  <a:lnTo>
                    <a:pt x="4861763" y="9956686"/>
                  </a:lnTo>
                  <a:lnTo>
                    <a:pt x="4830254" y="9917405"/>
                  </a:lnTo>
                  <a:lnTo>
                    <a:pt x="4795647" y="9881464"/>
                  </a:lnTo>
                  <a:lnTo>
                    <a:pt x="4758233" y="9848837"/>
                  </a:lnTo>
                  <a:lnTo>
                    <a:pt x="4718266" y="9819526"/>
                  </a:lnTo>
                  <a:lnTo>
                    <a:pt x="4676038" y="9793503"/>
                  </a:lnTo>
                  <a:lnTo>
                    <a:pt x="4631804" y="9770796"/>
                  </a:lnTo>
                  <a:lnTo>
                    <a:pt x="4585868" y="9751365"/>
                  </a:lnTo>
                  <a:lnTo>
                    <a:pt x="4559630" y="9742437"/>
                  </a:lnTo>
                  <a:lnTo>
                    <a:pt x="4538484" y="9735223"/>
                  </a:lnTo>
                  <a:lnTo>
                    <a:pt x="4489920" y="9722345"/>
                  </a:lnTo>
                  <a:lnTo>
                    <a:pt x="4440479" y="9712744"/>
                  </a:lnTo>
                  <a:lnTo>
                    <a:pt x="4390402" y="9706381"/>
                  </a:lnTo>
                  <a:lnTo>
                    <a:pt x="4339425" y="9702952"/>
                  </a:lnTo>
                  <a:lnTo>
                    <a:pt x="4335310" y="9702952"/>
                  </a:lnTo>
                  <a:lnTo>
                    <a:pt x="4291228" y="9702254"/>
                  </a:lnTo>
                  <a:lnTo>
                    <a:pt x="4241939" y="9703791"/>
                  </a:lnTo>
                  <a:lnTo>
                    <a:pt x="4192867" y="9707474"/>
                  </a:lnTo>
                  <a:lnTo>
                    <a:pt x="4143972" y="9713062"/>
                  </a:lnTo>
                  <a:lnTo>
                    <a:pt x="4095750" y="9720301"/>
                  </a:lnTo>
                  <a:lnTo>
                    <a:pt x="4046753" y="9729178"/>
                  </a:lnTo>
                  <a:lnTo>
                    <a:pt x="3998391" y="9739274"/>
                  </a:lnTo>
                  <a:lnTo>
                    <a:pt x="3950424" y="9750400"/>
                  </a:lnTo>
                  <a:lnTo>
                    <a:pt x="3902176" y="9762515"/>
                  </a:lnTo>
                  <a:lnTo>
                    <a:pt x="3854297" y="9775228"/>
                  </a:lnTo>
                  <a:lnTo>
                    <a:pt x="3612451" y="9843529"/>
                  </a:lnTo>
                  <a:lnTo>
                    <a:pt x="3560495" y="9857016"/>
                  </a:lnTo>
                  <a:lnTo>
                    <a:pt x="3508222" y="9869030"/>
                  </a:lnTo>
                  <a:lnTo>
                    <a:pt x="3455670" y="9879584"/>
                  </a:lnTo>
                  <a:lnTo>
                    <a:pt x="3402812" y="9888664"/>
                  </a:lnTo>
                  <a:lnTo>
                    <a:pt x="3349663" y="9896272"/>
                  </a:lnTo>
                  <a:lnTo>
                    <a:pt x="3296208" y="9902419"/>
                  </a:lnTo>
                  <a:lnTo>
                    <a:pt x="3248456" y="9905721"/>
                  </a:lnTo>
                  <a:lnTo>
                    <a:pt x="3200793" y="9905873"/>
                  </a:lnTo>
                  <a:lnTo>
                    <a:pt x="3153118" y="9902850"/>
                  </a:lnTo>
                  <a:lnTo>
                    <a:pt x="3105747" y="9896704"/>
                  </a:lnTo>
                  <a:lnTo>
                    <a:pt x="3058795" y="9887458"/>
                  </a:lnTo>
                  <a:lnTo>
                    <a:pt x="3012744" y="9875190"/>
                  </a:lnTo>
                  <a:lnTo>
                    <a:pt x="2967621" y="9859899"/>
                  </a:lnTo>
                  <a:lnTo>
                    <a:pt x="2923413" y="9841586"/>
                  </a:lnTo>
                  <a:lnTo>
                    <a:pt x="2875343" y="9818078"/>
                  </a:lnTo>
                  <a:lnTo>
                    <a:pt x="2780525" y="9769094"/>
                  </a:lnTo>
                  <a:lnTo>
                    <a:pt x="2732608" y="9745116"/>
                  </a:lnTo>
                  <a:lnTo>
                    <a:pt x="2684576" y="9722929"/>
                  </a:lnTo>
                  <a:lnTo>
                    <a:pt x="2635135" y="9702952"/>
                  </a:lnTo>
                  <a:lnTo>
                    <a:pt x="2584132" y="9686150"/>
                  </a:lnTo>
                  <a:lnTo>
                    <a:pt x="2555405" y="9679178"/>
                  </a:lnTo>
                  <a:lnTo>
                    <a:pt x="2533129" y="9673768"/>
                  </a:lnTo>
                  <a:lnTo>
                    <a:pt x="2481923" y="9663544"/>
                  </a:lnTo>
                  <a:lnTo>
                    <a:pt x="2430526" y="9655492"/>
                  </a:lnTo>
                  <a:lnTo>
                    <a:pt x="2378913" y="9649587"/>
                  </a:lnTo>
                  <a:lnTo>
                    <a:pt x="2327110" y="9645853"/>
                  </a:lnTo>
                  <a:lnTo>
                    <a:pt x="2275090" y="9644278"/>
                  </a:lnTo>
                  <a:lnTo>
                    <a:pt x="2222881" y="9644875"/>
                  </a:lnTo>
                  <a:lnTo>
                    <a:pt x="2120849" y="9650692"/>
                  </a:lnTo>
                  <a:lnTo>
                    <a:pt x="2071344" y="9654730"/>
                  </a:lnTo>
                  <a:lnTo>
                    <a:pt x="2021928" y="9659607"/>
                  </a:lnTo>
                  <a:lnTo>
                    <a:pt x="1972589" y="9665195"/>
                  </a:lnTo>
                  <a:lnTo>
                    <a:pt x="1874100" y="9677997"/>
                  </a:lnTo>
                  <a:lnTo>
                    <a:pt x="1579016" y="9720301"/>
                  </a:lnTo>
                  <a:lnTo>
                    <a:pt x="1529765" y="9726587"/>
                  </a:lnTo>
                  <a:lnTo>
                    <a:pt x="1480439" y="9732327"/>
                  </a:lnTo>
                  <a:lnTo>
                    <a:pt x="1431036" y="9737382"/>
                  </a:lnTo>
                  <a:lnTo>
                    <a:pt x="1381556" y="9741637"/>
                  </a:lnTo>
                  <a:lnTo>
                    <a:pt x="1331963" y="9744951"/>
                  </a:lnTo>
                  <a:lnTo>
                    <a:pt x="1279144" y="9747783"/>
                  </a:lnTo>
                  <a:lnTo>
                    <a:pt x="1226439" y="9748761"/>
                  </a:lnTo>
                  <a:lnTo>
                    <a:pt x="1167244" y="9747783"/>
                  </a:lnTo>
                  <a:lnTo>
                    <a:pt x="1171752" y="9747783"/>
                  </a:lnTo>
                  <a:lnTo>
                    <a:pt x="1120241" y="9745116"/>
                  </a:lnTo>
                  <a:lnTo>
                    <a:pt x="1120724" y="9745116"/>
                  </a:lnTo>
                  <a:lnTo>
                    <a:pt x="1069111" y="9740608"/>
                  </a:lnTo>
                  <a:lnTo>
                    <a:pt x="1016927" y="9734182"/>
                  </a:lnTo>
                  <a:lnTo>
                    <a:pt x="964882" y="9725914"/>
                  </a:lnTo>
                  <a:lnTo>
                    <a:pt x="912952" y="9715792"/>
                  </a:lnTo>
                  <a:lnTo>
                    <a:pt x="860818" y="9702254"/>
                  </a:lnTo>
                  <a:lnTo>
                    <a:pt x="809434" y="9686150"/>
                  </a:lnTo>
                  <a:lnTo>
                    <a:pt x="759002" y="9668599"/>
                  </a:lnTo>
                  <a:lnTo>
                    <a:pt x="658025" y="9632302"/>
                  </a:lnTo>
                  <a:lnTo>
                    <a:pt x="607060" y="9615500"/>
                  </a:lnTo>
                  <a:lnTo>
                    <a:pt x="555345" y="9600832"/>
                  </a:lnTo>
                  <a:lnTo>
                    <a:pt x="511149" y="9590126"/>
                  </a:lnTo>
                  <a:lnTo>
                    <a:pt x="455510" y="9578975"/>
                  </a:lnTo>
                  <a:lnTo>
                    <a:pt x="405168" y="9571406"/>
                  </a:lnTo>
                  <a:lnTo>
                    <a:pt x="354520" y="9566084"/>
                  </a:lnTo>
                  <a:lnTo>
                    <a:pt x="303606" y="9562998"/>
                  </a:lnTo>
                  <a:lnTo>
                    <a:pt x="252387" y="9562160"/>
                  </a:lnTo>
                  <a:lnTo>
                    <a:pt x="201180" y="9563557"/>
                  </a:lnTo>
                  <a:lnTo>
                    <a:pt x="150304" y="9567202"/>
                  </a:lnTo>
                  <a:lnTo>
                    <a:pt x="99720" y="9573082"/>
                  </a:lnTo>
                  <a:lnTo>
                    <a:pt x="49466" y="9581197"/>
                  </a:lnTo>
                  <a:lnTo>
                    <a:pt x="0" y="9591459"/>
                  </a:lnTo>
                  <a:lnTo>
                    <a:pt x="0" y="9619844"/>
                  </a:lnTo>
                  <a:lnTo>
                    <a:pt x="22567" y="9614408"/>
                  </a:lnTo>
                  <a:lnTo>
                    <a:pt x="58801" y="9607055"/>
                  </a:lnTo>
                  <a:lnTo>
                    <a:pt x="95275" y="9601009"/>
                  </a:lnTo>
                  <a:lnTo>
                    <a:pt x="132003" y="9596298"/>
                  </a:lnTo>
                  <a:lnTo>
                    <a:pt x="168871" y="9592907"/>
                  </a:lnTo>
                  <a:lnTo>
                    <a:pt x="207467" y="9590748"/>
                  </a:lnTo>
                  <a:lnTo>
                    <a:pt x="210616" y="9590748"/>
                  </a:lnTo>
                  <a:lnTo>
                    <a:pt x="242760" y="9590126"/>
                  </a:lnTo>
                  <a:lnTo>
                    <a:pt x="332206" y="9593440"/>
                  </a:lnTo>
                  <a:lnTo>
                    <a:pt x="384276" y="9598368"/>
                  </a:lnTo>
                  <a:lnTo>
                    <a:pt x="435991" y="9605543"/>
                  </a:lnTo>
                  <a:lnTo>
                    <a:pt x="487337" y="9614941"/>
                  </a:lnTo>
                  <a:lnTo>
                    <a:pt x="538327" y="9626575"/>
                  </a:lnTo>
                  <a:lnTo>
                    <a:pt x="588949" y="9640456"/>
                  </a:lnTo>
                  <a:lnTo>
                    <a:pt x="639673" y="9656521"/>
                  </a:lnTo>
                  <a:lnTo>
                    <a:pt x="689737" y="9674009"/>
                  </a:lnTo>
                  <a:lnTo>
                    <a:pt x="789292" y="9709963"/>
                  </a:lnTo>
                  <a:lnTo>
                    <a:pt x="839482" y="9726752"/>
                  </a:lnTo>
                  <a:lnTo>
                    <a:pt x="890358" y="9741637"/>
                  </a:lnTo>
                  <a:lnTo>
                    <a:pt x="942403" y="9753816"/>
                  </a:lnTo>
                  <a:lnTo>
                    <a:pt x="990866" y="9762515"/>
                  </a:lnTo>
                  <a:lnTo>
                    <a:pt x="1039939" y="9769373"/>
                  </a:lnTo>
                  <a:lnTo>
                    <a:pt x="1088237" y="9774339"/>
                  </a:lnTo>
                  <a:lnTo>
                    <a:pt x="1087945" y="9774339"/>
                  </a:lnTo>
                  <a:lnTo>
                    <a:pt x="1137780" y="9777743"/>
                  </a:lnTo>
                  <a:lnTo>
                    <a:pt x="1186789" y="9779546"/>
                  </a:lnTo>
                  <a:lnTo>
                    <a:pt x="1235824" y="9779927"/>
                  </a:lnTo>
                  <a:lnTo>
                    <a:pt x="1284884" y="9779025"/>
                  </a:lnTo>
                  <a:lnTo>
                    <a:pt x="1333944" y="9776943"/>
                  </a:lnTo>
                  <a:lnTo>
                    <a:pt x="1383004" y="9773818"/>
                  </a:lnTo>
                  <a:lnTo>
                    <a:pt x="1432039" y="9769780"/>
                  </a:lnTo>
                  <a:lnTo>
                    <a:pt x="1481035" y="9764941"/>
                  </a:lnTo>
                  <a:lnTo>
                    <a:pt x="1529994" y="9759442"/>
                  </a:lnTo>
                  <a:lnTo>
                    <a:pt x="1613877" y="9748761"/>
                  </a:lnTo>
                  <a:lnTo>
                    <a:pt x="1967369" y="9699320"/>
                  </a:lnTo>
                  <a:lnTo>
                    <a:pt x="2016429" y="9693580"/>
                  </a:lnTo>
                  <a:lnTo>
                    <a:pt x="2065578" y="9688576"/>
                  </a:lnTo>
                  <a:lnTo>
                    <a:pt x="2114791" y="9684474"/>
                  </a:lnTo>
                  <a:lnTo>
                    <a:pt x="2164003" y="9681426"/>
                  </a:lnTo>
                  <a:lnTo>
                    <a:pt x="2213191" y="9679597"/>
                  </a:lnTo>
                  <a:lnTo>
                    <a:pt x="2262301" y="9679178"/>
                  </a:lnTo>
                  <a:lnTo>
                    <a:pt x="2311285" y="9680296"/>
                  </a:lnTo>
                  <a:lnTo>
                    <a:pt x="2360104" y="9683153"/>
                  </a:lnTo>
                  <a:lnTo>
                    <a:pt x="2408720" y="9687877"/>
                  </a:lnTo>
                  <a:lnTo>
                    <a:pt x="2457081" y="9694659"/>
                  </a:lnTo>
                  <a:lnTo>
                    <a:pt x="2505151" y="9703651"/>
                  </a:lnTo>
                  <a:lnTo>
                    <a:pt x="2552890" y="9715030"/>
                  </a:lnTo>
                  <a:lnTo>
                    <a:pt x="2604795" y="9731032"/>
                  </a:lnTo>
                  <a:lnTo>
                    <a:pt x="2654960" y="9750400"/>
                  </a:lnTo>
                  <a:lnTo>
                    <a:pt x="2703830" y="9772358"/>
                  </a:lnTo>
                  <a:lnTo>
                    <a:pt x="2751886" y="9796069"/>
                  </a:lnTo>
                  <a:lnTo>
                    <a:pt x="2847327" y="9845650"/>
                  </a:lnTo>
                  <a:lnTo>
                    <a:pt x="2895638" y="9869894"/>
                  </a:lnTo>
                  <a:lnTo>
                    <a:pt x="2935503" y="9888017"/>
                  </a:lnTo>
                  <a:lnTo>
                    <a:pt x="2976232" y="9903663"/>
                  </a:lnTo>
                  <a:lnTo>
                    <a:pt x="3017837" y="9916820"/>
                  </a:lnTo>
                  <a:lnTo>
                    <a:pt x="3060319" y="9927501"/>
                  </a:lnTo>
                  <a:lnTo>
                    <a:pt x="3103359" y="9935629"/>
                  </a:lnTo>
                  <a:lnTo>
                    <a:pt x="3146666" y="9941141"/>
                  </a:lnTo>
                  <a:lnTo>
                    <a:pt x="3190214" y="9944024"/>
                  </a:lnTo>
                  <a:lnTo>
                    <a:pt x="3234029" y="9944303"/>
                  </a:lnTo>
                  <a:lnTo>
                    <a:pt x="3285121" y="9942284"/>
                  </a:lnTo>
                  <a:lnTo>
                    <a:pt x="3335871" y="9937979"/>
                  </a:lnTo>
                  <a:lnTo>
                    <a:pt x="3386302" y="9931641"/>
                  </a:lnTo>
                  <a:lnTo>
                    <a:pt x="3436455" y="9923526"/>
                  </a:lnTo>
                  <a:lnTo>
                    <a:pt x="3486366" y="9913836"/>
                  </a:lnTo>
                  <a:lnTo>
                    <a:pt x="3536061" y="9902850"/>
                  </a:lnTo>
                  <a:lnTo>
                    <a:pt x="3585565" y="9890785"/>
                  </a:lnTo>
                  <a:lnTo>
                    <a:pt x="3634917" y="9877908"/>
                  </a:lnTo>
                  <a:lnTo>
                    <a:pt x="3880548" y="9809480"/>
                  </a:lnTo>
                  <a:lnTo>
                    <a:pt x="3929672" y="9796691"/>
                  </a:lnTo>
                  <a:lnTo>
                    <a:pt x="3977462" y="9785083"/>
                  </a:lnTo>
                  <a:lnTo>
                    <a:pt x="4026052" y="9774339"/>
                  </a:lnTo>
                  <a:lnTo>
                    <a:pt x="4075303" y="9764700"/>
                  </a:lnTo>
                  <a:lnTo>
                    <a:pt x="4125049" y="9756445"/>
                  </a:lnTo>
                  <a:lnTo>
                    <a:pt x="4175150" y="9749828"/>
                  </a:lnTo>
                  <a:lnTo>
                    <a:pt x="4225442" y="9745116"/>
                  </a:lnTo>
                  <a:lnTo>
                    <a:pt x="4275760" y="9742564"/>
                  </a:lnTo>
                  <a:lnTo>
                    <a:pt x="4325975" y="9742437"/>
                  </a:lnTo>
                  <a:lnTo>
                    <a:pt x="4375353" y="9744951"/>
                  </a:lnTo>
                  <a:lnTo>
                    <a:pt x="4375658" y="9744951"/>
                  </a:lnTo>
                  <a:lnTo>
                    <a:pt x="4424705" y="9750400"/>
                  </a:lnTo>
                  <a:lnTo>
                    <a:pt x="4424985" y="9750400"/>
                  </a:lnTo>
                  <a:lnTo>
                    <a:pt x="4474375" y="9759188"/>
                  </a:lnTo>
                  <a:lnTo>
                    <a:pt x="4522584" y="9771367"/>
                  </a:lnTo>
                  <a:lnTo>
                    <a:pt x="4569904" y="9787280"/>
                  </a:lnTo>
                  <a:lnTo>
                    <a:pt x="4616183" y="9807169"/>
                  </a:lnTo>
                  <a:lnTo>
                    <a:pt x="4657153" y="9828924"/>
                  </a:lnTo>
                  <a:lnTo>
                    <a:pt x="4696333" y="9853905"/>
                  </a:lnTo>
                  <a:lnTo>
                    <a:pt x="4733404" y="9881921"/>
                  </a:lnTo>
                  <a:lnTo>
                    <a:pt x="4768024" y="9912794"/>
                  </a:lnTo>
                  <a:lnTo>
                    <a:pt x="4799901" y="9946322"/>
                  </a:lnTo>
                  <a:lnTo>
                    <a:pt x="4828692" y="9982327"/>
                  </a:lnTo>
                  <a:lnTo>
                    <a:pt x="4854079" y="10020630"/>
                  </a:lnTo>
                  <a:lnTo>
                    <a:pt x="4875746" y="10061029"/>
                  </a:lnTo>
                  <a:lnTo>
                    <a:pt x="4893361" y="10103345"/>
                  </a:lnTo>
                  <a:lnTo>
                    <a:pt x="4906607" y="10147389"/>
                  </a:lnTo>
                  <a:lnTo>
                    <a:pt x="4915154" y="10192969"/>
                  </a:lnTo>
                  <a:lnTo>
                    <a:pt x="4918684" y="10239908"/>
                  </a:lnTo>
                  <a:lnTo>
                    <a:pt x="4916856" y="10287000"/>
                  </a:lnTo>
                  <a:lnTo>
                    <a:pt x="4956683" y="10287000"/>
                  </a:lnTo>
                  <a:lnTo>
                    <a:pt x="4957610" y="10272801"/>
                  </a:lnTo>
                  <a:lnTo>
                    <a:pt x="4958131" y="10254945"/>
                  </a:lnTo>
                  <a:close/>
                </a:path>
                <a:path w="13460730" h="10287000">
                  <a:moveTo>
                    <a:pt x="7119709" y="8147190"/>
                  </a:moveTo>
                  <a:lnTo>
                    <a:pt x="7114895" y="8141246"/>
                  </a:lnTo>
                  <a:lnTo>
                    <a:pt x="7110095" y="8138769"/>
                  </a:lnTo>
                  <a:lnTo>
                    <a:pt x="7105383" y="8136115"/>
                  </a:lnTo>
                  <a:lnTo>
                    <a:pt x="7100633" y="8133562"/>
                  </a:lnTo>
                  <a:lnTo>
                    <a:pt x="7102005" y="8132064"/>
                  </a:lnTo>
                  <a:lnTo>
                    <a:pt x="7102576" y="8130299"/>
                  </a:lnTo>
                  <a:lnTo>
                    <a:pt x="7053453" y="8094789"/>
                  </a:lnTo>
                  <a:lnTo>
                    <a:pt x="7004012" y="8072564"/>
                  </a:lnTo>
                  <a:lnTo>
                    <a:pt x="7003059" y="8071802"/>
                  </a:lnTo>
                  <a:lnTo>
                    <a:pt x="7002005" y="8071129"/>
                  </a:lnTo>
                  <a:lnTo>
                    <a:pt x="7000951" y="8070367"/>
                  </a:lnTo>
                  <a:lnTo>
                    <a:pt x="6962153" y="8038287"/>
                  </a:lnTo>
                  <a:lnTo>
                    <a:pt x="6959778" y="8035887"/>
                  </a:lnTo>
                  <a:lnTo>
                    <a:pt x="6959778" y="8062442"/>
                  </a:lnTo>
                  <a:lnTo>
                    <a:pt x="6952793" y="8061782"/>
                  </a:lnTo>
                  <a:lnTo>
                    <a:pt x="6944411" y="8061338"/>
                  </a:lnTo>
                  <a:lnTo>
                    <a:pt x="6938772" y="8061338"/>
                  </a:lnTo>
                  <a:lnTo>
                    <a:pt x="6931761" y="8061566"/>
                  </a:lnTo>
                  <a:lnTo>
                    <a:pt x="6927926" y="8062442"/>
                  </a:lnTo>
                  <a:lnTo>
                    <a:pt x="6885457" y="8072209"/>
                  </a:lnTo>
                  <a:lnTo>
                    <a:pt x="6876415" y="8077746"/>
                  </a:lnTo>
                  <a:lnTo>
                    <a:pt x="6846456" y="8096072"/>
                  </a:lnTo>
                  <a:lnTo>
                    <a:pt x="6813994" y="8129816"/>
                  </a:lnTo>
                  <a:lnTo>
                    <a:pt x="6787362" y="8170024"/>
                  </a:lnTo>
                  <a:lnTo>
                    <a:pt x="6765811" y="8213344"/>
                  </a:lnTo>
                  <a:lnTo>
                    <a:pt x="6748615" y="8256384"/>
                  </a:lnTo>
                  <a:lnTo>
                    <a:pt x="6745465" y="8265122"/>
                  </a:lnTo>
                  <a:lnTo>
                    <a:pt x="6741579" y="8225752"/>
                  </a:lnTo>
                  <a:lnTo>
                    <a:pt x="6734505" y="8187131"/>
                  </a:lnTo>
                  <a:lnTo>
                    <a:pt x="6724269" y="8149234"/>
                  </a:lnTo>
                  <a:lnTo>
                    <a:pt x="6710845" y="8112074"/>
                  </a:lnTo>
                  <a:lnTo>
                    <a:pt x="6688290" y="8068259"/>
                  </a:lnTo>
                  <a:lnTo>
                    <a:pt x="6659956" y="8028013"/>
                  </a:lnTo>
                  <a:lnTo>
                    <a:pt x="6626441" y="7992059"/>
                  </a:lnTo>
                  <a:lnTo>
                    <a:pt x="6588315" y="7961135"/>
                  </a:lnTo>
                  <a:lnTo>
                    <a:pt x="6607950" y="7958036"/>
                  </a:lnTo>
                  <a:lnTo>
                    <a:pt x="6645173" y="7945602"/>
                  </a:lnTo>
                  <a:lnTo>
                    <a:pt x="6702171" y="7905991"/>
                  </a:lnTo>
                  <a:lnTo>
                    <a:pt x="6735204" y="7868463"/>
                  </a:lnTo>
                  <a:lnTo>
                    <a:pt x="6762636" y="7826222"/>
                  </a:lnTo>
                  <a:lnTo>
                    <a:pt x="6785292" y="7781798"/>
                  </a:lnTo>
                  <a:lnTo>
                    <a:pt x="6809016" y="7723695"/>
                  </a:lnTo>
                  <a:lnTo>
                    <a:pt x="6828726" y="7664094"/>
                  </a:lnTo>
                  <a:lnTo>
                    <a:pt x="6827901" y="7685278"/>
                  </a:lnTo>
                  <a:lnTo>
                    <a:pt x="6826834" y="7710564"/>
                  </a:lnTo>
                  <a:lnTo>
                    <a:pt x="6826009" y="7733805"/>
                  </a:lnTo>
                  <a:lnTo>
                    <a:pt x="6825640" y="7752931"/>
                  </a:lnTo>
                  <a:lnTo>
                    <a:pt x="6825716" y="7772641"/>
                  </a:lnTo>
                  <a:lnTo>
                    <a:pt x="6829234" y="7829537"/>
                  </a:lnTo>
                  <a:lnTo>
                    <a:pt x="6844766" y="7900403"/>
                  </a:lnTo>
                  <a:lnTo>
                    <a:pt x="6870420" y="7957388"/>
                  </a:lnTo>
                  <a:lnTo>
                    <a:pt x="6906349" y="8008404"/>
                  </a:lnTo>
                  <a:lnTo>
                    <a:pt x="6945643" y="8049717"/>
                  </a:lnTo>
                  <a:lnTo>
                    <a:pt x="6959778" y="8062442"/>
                  </a:lnTo>
                  <a:lnTo>
                    <a:pt x="6959778" y="8035887"/>
                  </a:lnTo>
                  <a:lnTo>
                    <a:pt x="6926948" y="8002638"/>
                  </a:lnTo>
                  <a:lnTo>
                    <a:pt x="6896570" y="7963167"/>
                  </a:lnTo>
                  <a:lnTo>
                    <a:pt x="6872224" y="7919669"/>
                  </a:lnTo>
                  <a:lnTo>
                    <a:pt x="6855155" y="7871904"/>
                  </a:lnTo>
                  <a:lnTo>
                    <a:pt x="6845668" y="7819974"/>
                  </a:lnTo>
                  <a:lnTo>
                    <a:pt x="6842404" y="7767396"/>
                  </a:lnTo>
                  <a:lnTo>
                    <a:pt x="6842684" y="7733805"/>
                  </a:lnTo>
                  <a:lnTo>
                    <a:pt x="6842734" y="7728255"/>
                  </a:lnTo>
                  <a:lnTo>
                    <a:pt x="6842849" y="7714450"/>
                  </a:lnTo>
                  <a:lnTo>
                    <a:pt x="6844271" y="7667739"/>
                  </a:lnTo>
                  <a:lnTo>
                    <a:pt x="6844385" y="7664094"/>
                  </a:lnTo>
                  <a:lnTo>
                    <a:pt x="6844462" y="7661415"/>
                  </a:lnTo>
                  <a:lnTo>
                    <a:pt x="6844525" y="7650124"/>
                  </a:lnTo>
                  <a:lnTo>
                    <a:pt x="6844614" y="7632459"/>
                  </a:lnTo>
                  <a:lnTo>
                    <a:pt x="6844716" y="7614729"/>
                  </a:lnTo>
                  <a:lnTo>
                    <a:pt x="6844741" y="7608570"/>
                  </a:lnTo>
                  <a:lnTo>
                    <a:pt x="6849262" y="7592250"/>
                  </a:lnTo>
                  <a:lnTo>
                    <a:pt x="6849872" y="7589825"/>
                  </a:lnTo>
                  <a:lnTo>
                    <a:pt x="6849262" y="7587780"/>
                  </a:lnTo>
                  <a:lnTo>
                    <a:pt x="6845579" y="7584427"/>
                  </a:lnTo>
                  <a:lnTo>
                    <a:pt x="6843496" y="7584021"/>
                  </a:lnTo>
                  <a:lnTo>
                    <a:pt x="6841172" y="7584884"/>
                  </a:lnTo>
                  <a:lnTo>
                    <a:pt x="6838759" y="7582763"/>
                  </a:lnTo>
                  <a:lnTo>
                    <a:pt x="6836105" y="7582370"/>
                  </a:lnTo>
                  <a:lnTo>
                    <a:pt x="6830669" y="7584884"/>
                  </a:lnTo>
                  <a:lnTo>
                    <a:pt x="6830288" y="7585062"/>
                  </a:lnTo>
                  <a:lnTo>
                    <a:pt x="6828841" y="7587348"/>
                  </a:lnTo>
                  <a:lnTo>
                    <a:pt x="6828942" y="7592250"/>
                  </a:lnTo>
                  <a:lnTo>
                    <a:pt x="6829272" y="7598638"/>
                  </a:lnTo>
                  <a:lnTo>
                    <a:pt x="6829463" y="7606690"/>
                  </a:lnTo>
                  <a:lnTo>
                    <a:pt x="6829565" y="7614729"/>
                  </a:lnTo>
                  <a:lnTo>
                    <a:pt x="6824104" y="7632459"/>
                  </a:lnTo>
                  <a:lnTo>
                    <a:pt x="6818490" y="7650124"/>
                  </a:lnTo>
                  <a:lnTo>
                    <a:pt x="6813893" y="7664094"/>
                  </a:lnTo>
                  <a:lnTo>
                    <a:pt x="6812699" y="7667739"/>
                  </a:lnTo>
                  <a:lnTo>
                    <a:pt x="6790830" y="7728255"/>
                  </a:lnTo>
                  <a:lnTo>
                    <a:pt x="6771703" y="7772641"/>
                  </a:lnTo>
                  <a:lnTo>
                    <a:pt x="6748907" y="7816177"/>
                  </a:lnTo>
                  <a:lnTo>
                    <a:pt x="6721996" y="7856639"/>
                  </a:lnTo>
                  <a:lnTo>
                    <a:pt x="6690525" y="7891793"/>
                  </a:lnTo>
                  <a:lnTo>
                    <a:pt x="6654051" y="7919390"/>
                  </a:lnTo>
                  <a:lnTo>
                    <a:pt x="6612344" y="7937081"/>
                  </a:lnTo>
                  <a:lnTo>
                    <a:pt x="6611734" y="7937081"/>
                  </a:lnTo>
                  <a:lnTo>
                    <a:pt x="6611048" y="7936878"/>
                  </a:lnTo>
                  <a:lnTo>
                    <a:pt x="6610236" y="7936878"/>
                  </a:lnTo>
                  <a:lnTo>
                    <a:pt x="6609296" y="7937081"/>
                  </a:lnTo>
                  <a:lnTo>
                    <a:pt x="6554457" y="7941246"/>
                  </a:lnTo>
                  <a:lnTo>
                    <a:pt x="6500317" y="7934693"/>
                  </a:lnTo>
                  <a:lnTo>
                    <a:pt x="6446355" y="7923911"/>
                  </a:lnTo>
                  <a:lnTo>
                    <a:pt x="6392050" y="7915364"/>
                  </a:lnTo>
                  <a:lnTo>
                    <a:pt x="6383629" y="7914564"/>
                  </a:lnTo>
                  <a:lnTo>
                    <a:pt x="6383693" y="7927861"/>
                  </a:lnTo>
                  <a:lnTo>
                    <a:pt x="6392050" y="7928686"/>
                  </a:lnTo>
                  <a:lnTo>
                    <a:pt x="6431585" y="7934185"/>
                  </a:lnTo>
                  <a:lnTo>
                    <a:pt x="6468656" y="7941246"/>
                  </a:lnTo>
                  <a:lnTo>
                    <a:pt x="6509613" y="7948689"/>
                  </a:lnTo>
                  <a:lnTo>
                    <a:pt x="6548717" y="7952994"/>
                  </a:lnTo>
                  <a:lnTo>
                    <a:pt x="6548806" y="7956372"/>
                  </a:lnTo>
                  <a:lnTo>
                    <a:pt x="6550279" y="7958937"/>
                  </a:lnTo>
                  <a:lnTo>
                    <a:pt x="6553136" y="7960690"/>
                  </a:lnTo>
                  <a:lnTo>
                    <a:pt x="6580276" y="7978343"/>
                  </a:lnTo>
                  <a:lnTo>
                    <a:pt x="6628790" y="8020418"/>
                  </a:lnTo>
                  <a:lnTo>
                    <a:pt x="6677215" y="8085315"/>
                  </a:lnTo>
                  <a:lnTo>
                    <a:pt x="6697700" y="8128482"/>
                  </a:lnTo>
                  <a:lnTo>
                    <a:pt x="6712369" y="8173821"/>
                  </a:lnTo>
                  <a:lnTo>
                    <a:pt x="6721907" y="8220811"/>
                  </a:lnTo>
                  <a:lnTo>
                    <a:pt x="6726656" y="8265122"/>
                  </a:lnTo>
                  <a:lnTo>
                    <a:pt x="6727063" y="8268906"/>
                  </a:lnTo>
                  <a:lnTo>
                    <a:pt x="6728485" y="8315465"/>
                  </a:lnTo>
                  <a:lnTo>
                    <a:pt x="6728549" y="8317585"/>
                  </a:lnTo>
                  <a:lnTo>
                    <a:pt x="6714452" y="8371408"/>
                  </a:lnTo>
                  <a:lnTo>
                    <a:pt x="6704812" y="8425853"/>
                  </a:lnTo>
                  <a:lnTo>
                    <a:pt x="6701333" y="8462975"/>
                  </a:lnTo>
                  <a:lnTo>
                    <a:pt x="6701218" y="8464131"/>
                  </a:lnTo>
                  <a:lnTo>
                    <a:pt x="6699644" y="8480908"/>
                  </a:lnTo>
                  <a:lnTo>
                    <a:pt x="6698945" y="8536584"/>
                  </a:lnTo>
                  <a:lnTo>
                    <a:pt x="6699021" y="8538654"/>
                  </a:lnTo>
                  <a:lnTo>
                    <a:pt x="6699796" y="8540407"/>
                  </a:lnTo>
                  <a:lnTo>
                    <a:pt x="6702755" y="8543290"/>
                  </a:lnTo>
                  <a:lnTo>
                    <a:pt x="6704520" y="8544014"/>
                  </a:lnTo>
                  <a:lnTo>
                    <a:pt x="6708635" y="8544014"/>
                  </a:lnTo>
                  <a:lnTo>
                    <a:pt x="6714642" y="8518423"/>
                  </a:lnTo>
                  <a:lnTo>
                    <a:pt x="6715531" y="8500288"/>
                  </a:lnTo>
                  <a:lnTo>
                    <a:pt x="6716890" y="8482190"/>
                  </a:lnTo>
                  <a:lnTo>
                    <a:pt x="6718719" y="8464131"/>
                  </a:lnTo>
                  <a:lnTo>
                    <a:pt x="6721310" y="8470913"/>
                  </a:lnTo>
                  <a:lnTo>
                    <a:pt x="6734276" y="8471471"/>
                  </a:lnTo>
                  <a:lnTo>
                    <a:pt x="6740118" y="8429612"/>
                  </a:lnTo>
                  <a:lnTo>
                    <a:pt x="6745986" y="8362594"/>
                  </a:lnTo>
                  <a:lnTo>
                    <a:pt x="6747269" y="8328927"/>
                  </a:lnTo>
                  <a:lnTo>
                    <a:pt x="6747269" y="8315465"/>
                  </a:lnTo>
                  <a:lnTo>
                    <a:pt x="6760934" y="8269275"/>
                  </a:lnTo>
                  <a:lnTo>
                    <a:pt x="6778663" y="8224990"/>
                  </a:lnTo>
                  <a:lnTo>
                    <a:pt x="6800482" y="8182597"/>
                  </a:lnTo>
                  <a:lnTo>
                    <a:pt x="6826364" y="8142097"/>
                  </a:lnTo>
                  <a:lnTo>
                    <a:pt x="6879577" y="8094015"/>
                  </a:lnTo>
                  <a:lnTo>
                    <a:pt x="6948589" y="8077746"/>
                  </a:lnTo>
                  <a:lnTo>
                    <a:pt x="6957835" y="8078470"/>
                  </a:lnTo>
                  <a:lnTo>
                    <a:pt x="6967004" y="8079664"/>
                  </a:lnTo>
                  <a:lnTo>
                    <a:pt x="6976110" y="8081302"/>
                  </a:lnTo>
                  <a:lnTo>
                    <a:pt x="6985152" y="8083410"/>
                  </a:lnTo>
                  <a:lnTo>
                    <a:pt x="7013765" y="8104340"/>
                  </a:lnTo>
                  <a:lnTo>
                    <a:pt x="7043267" y="8123834"/>
                  </a:lnTo>
                  <a:lnTo>
                    <a:pt x="7073659" y="8141856"/>
                  </a:lnTo>
                  <a:lnTo>
                    <a:pt x="7104951" y="8158429"/>
                  </a:lnTo>
                  <a:lnTo>
                    <a:pt x="7112863" y="8158975"/>
                  </a:lnTo>
                  <a:lnTo>
                    <a:pt x="7118413" y="8154162"/>
                  </a:lnTo>
                  <a:lnTo>
                    <a:pt x="7119709" y="8147190"/>
                  </a:lnTo>
                  <a:close/>
                </a:path>
                <a:path w="13460730" h="10287000">
                  <a:moveTo>
                    <a:pt x="9809480" y="10286352"/>
                  </a:moveTo>
                  <a:lnTo>
                    <a:pt x="9773298" y="10227932"/>
                  </a:lnTo>
                  <a:lnTo>
                    <a:pt x="9744316" y="10191102"/>
                  </a:lnTo>
                  <a:lnTo>
                    <a:pt x="9728784" y="10174592"/>
                  </a:lnTo>
                  <a:lnTo>
                    <a:pt x="9712566" y="10156812"/>
                  </a:lnTo>
                  <a:lnTo>
                    <a:pt x="9704794" y="10147922"/>
                  </a:lnTo>
                  <a:lnTo>
                    <a:pt x="9696018" y="10141572"/>
                  </a:lnTo>
                  <a:lnTo>
                    <a:pt x="9694062" y="10140302"/>
                  </a:lnTo>
                  <a:lnTo>
                    <a:pt x="9686239" y="10135222"/>
                  </a:lnTo>
                  <a:lnTo>
                    <a:pt x="9675470" y="10130142"/>
                  </a:lnTo>
                  <a:lnTo>
                    <a:pt x="9649574" y="10125062"/>
                  </a:lnTo>
                  <a:lnTo>
                    <a:pt x="9636544" y="10123792"/>
                  </a:lnTo>
                  <a:lnTo>
                    <a:pt x="9623527" y="10121252"/>
                  </a:lnTo>
                  <a:lnTo>
                    <a:pt x="9598355" y="10117442"/>
                  </a:lnTo>
                  <a:lnTo>
                    <a:pt x="9573184" y="10113632"/>
                  </a:lnTo>
                  <a:lnTo>
                    <a:pt x="9472422" y="10106012"/>
                  </a:lnTo>
                  <a:lnTo>
                    <a:pt x="9422016" y="10106012"/>
                  </a:lnTo>
                  <a:lnTo>
                    <a:pt x="9371584" y="10107282"/>
                  </a:lnTo>
                  <a:lnTo>
                    <a:pt x="9321114" y="10111092"/>
                  </a:lnTo>
                  <a:lnTo>
                    <a:pt x="9270632" y="10117442"/>
                  </a:lnTo>
                  <a:lnTo>
                    <a:pt x="9249296" y="10088232"/>
                  </a:lnTo>
                  <a:lnTo>
                    <a:pt x="9234399" y="10070998"/>
                  </a:lnTo>
                  <a:lnTo>
                    <a:pt x="9234399" y="10122522"/>
                  </a:lnTo>
                  <a:lnTo>
                    <a:pt x="9181732" y="10133952"/>
                  </a:lnTo>
                  <a:lnTo>
                    <a:pt x="9129890" y="10146652"/>
                  </a:lnTo>
                  <a:lnTo>
                    <a:pt x="9078900" y="10161892"/>
                  </a:lnTo>
                  <a:lnTo>
                    <a:pt x="9028747" y="10179672"/>
                  </a:lnTo>
                  <a:lnTo>
                    <a:pt x="8979446" y="10198722"/>
                  </a:lnTo>
                  <a:lnTo>
                    <a:pt x="8930983" y="10221582"/>
                  </a:lnTo>
                  <a:lnTo>
                    <a:pt x="8883358" y="10246982"/>
                  </a:lnTo>
                  <a:lnTo>
                    <a:pt x="8863838" y="10257142"/>
                  </a:lnTo>
                  <a:lnTo>
                    <a:pt x="8854161" y="10263492"/>
                  </a:lnTo>
                  <a:lnTo>
                    <a:pt x="8844521" y="10268572"/>
                  </a:lnTo>
                  <a:lnTo>
                    <a:pt x="8859634" y="10219042"/>
                  </a:lnTo>
                  <a:lnTo>
                    <a:pt x="8872537" y="10169512"/>
                  </a:lnTo>
                  <a:lnTo>
                    <a:pt x="8883244" y="10119982"/>
                  </a:lnTo>
                  <a:lnTo>
                    <a:pt x="8891753" y="10069182"/>
                  </a:lnTo>
                  <a:lnTo>
                    <a:pt x="8898064" y="10018382"/>
                  </a:lnTo>
                  <a:lnTo>
                    <a:pt x="8902179" y="9967582"/>
                  </a:lnTo>
                  <a:lnTo>
                    <a:pt x="8904097" y="9915512"/>
                  </a:lnTo>
                  <a:lnTo>
                    <a:pt x="8926716" y="9920592"/>
                  </a:lnTo>
                  <a:lnTo>
                    <a:pt x="8949055" y="9926942"/>
                  </a:lnTo>
                  <a:lnTo>
                    <a:pt x="8992933" y="9942182"/>
                  </a:lnTo>
                  <a:lnTo>
                    <a:pt x="9014396" y="9952342"/>
                  </a:lnTo>
                  <a:lnTo>
                    <a:pt x="9035440" y="9961232"/>
                  </a:lnTo>
                  <a:lnTo>
                    <a:pt x="9076322" y="9984092"/>
                  </a:lnTo>
                  <a:lnTo>
                    <a:pt x="9115311" y="10009492"/>
                  </a:lnTo>
                  <a:lnTo>
                    <a:pt x="9152153" y="10037432"/>
                  </a:lnTo>
                  <a:lnTo>
                    <a:pt x="9186621" y="10069182"/>
                  </a:lnTo>
                  <a:lnTo>
                    <a:pt x="9218498" y="10102202"/>
                  </a:lnTo>
                  <a:lnTo>
                    <a:pt x="9234399" y="10122522"/>
                  </a:lnTo>
                  <a:lnTo>
                    <a:pt x="9234399" y="10070998"/>
                  </a:lnTo>
                  <a:lnTo>
                    <a:pt x="9201493" y="10036162"/>
                  </a:lnTo>
                  <a:lnTo>
                    <a:pt x="9147111" y="9989172"/>
                  </a:lnTo>
                  <a:lnTo>
                    <a:pt x="9087472" y="9949802"/>
                  </a:lnTo>
                  <a:lnTo>
                    <a:pt x="9018816" y="9916782"/>
                  </a:lnTo>
                  <a:lnTo>
                    <a:pt x="9015374" y="9915512"/>
                  </a:lnTo>
                  <a:lnTo>
                    <a:pt x="8981059" y="9902812"/>
                  </a:lnTo>
                  <a:lnTo>
                    <a:pt x="8961806" y="9896462"/>
                  </a:lnTo>
                  <a:lnTo>
                    <a:pt x="8942540" y="9890112"/>
                  </a:lnTo>
                  <a:lnTo>
                    <a:pt x="8903233" y="9881222"/>
                  </a:lnTo>
                  <a:lnTo>
                    <a:pt x="8903144" y="9879952"/>
                  </a:lnTo>
                  <a:lnTo>
                    <a:pt x="8897175" y="9812642"/>
                  </a:lnTo>
                  <a:lnTo>
                    <a:pt x="8884704" y="9745332"/>
                  </a:lnTo>
                  <a:lnTo>
                    <a:pt x="8870861" y="9697072"/>
                  </a:lnTo>
                  <a:lnTo>
                    <a:pt x="8867661" y="9688639"/>
                  </a:lnTo>
                  <a:lnTo>
                    <a:pt x="8867661" y="9873602"/>
                  </a:lnTo>
                  <a:lnTo>
                    <a:pt x="8820099" y="9867252"/>
                  </a:lnTo>
                  <a:lnTo>
                    <a:pt x="8772538" y="9863442"/>
                  </a:lnTo>
                  <a:lnTo>
                    <a:pt x="8725002" y="9862172"/>
                  </a:lnTo>
                  <a:lnTo>
                    <a:pt x="8677465" y="9863442"/>
                  </a:lnTo>
                  <a:lnTo>
                    <a:pt x="8629942" y="9868522"/>
                  </a:lnTo>
                  <a:lnTo>
                    <a:pt x="8582431" y="9874872"/>
                  </a:lnTo>
                  <a:lnTo>
                    <a:pt x="8530425" y="9883762"/>
                  </a:lnTo>
                  <a:lnTo>
                    <a:pt x="8478901" y="9896462"/>
                  </a:lnTo>
                  <a:lnTo>
                    <a:pt x="8427860" y="9910432"/>
                  </a:lnTo>
                  <a:lnTo>
                    <a:pt x="8377364" y="9925672"/>
                  </a:lnTo>
                  <a:lnTo>
                    <a:pt x="8327415" y="9943452"/>
                  </a:lnTo>
                  <a:lnTo>
                    <a:pt x="8278050" y="9962502"/>
                  </a:lnTo>
                  <a:lnTo>
                    <a:pt x="8229320" y="9982822"/>
                  </a:lnTo>
                  <a:lnTo>
                    <a:pt x="8133804" y="10028542"/>
                  </a:lnTo>
                  <a:lnTo>
                    <a:pt x="8087093" y="10053942"/>
                  </a:lnTo>
                  <a:lnTo>
                    <a:pt x="8071739" y="10061562"/>
                  </a:lnTo>
                  <a:lnTo>
                    <a:pt x="8026082" y="10088232"/>
                  </a:lnTo>
                  <a:lnTo>
                    <a:pt x="8022958" y="10037432"/>
                  </a:lnTo>
                  <a:lnTo>
                    <a:pt x="8022844" y="10036162"/>
                  </a:lnTo>
                  <a:lnTo>
                    <a:pt x="8022730" y="10034892"/>
                  </a:lnTo>
                  <a:lnTo>
                    <a:pt x="8018513" y="9987902"/>
                  </a:lnTo>
                  <a:lnTo>
                    <a:pt x="8012709" y="9937102"/>
                  </a:lnTo>
                  <a:lnTo>
                    <a:pt x="8005470" y="9887572"/>
                  </a:lnTo>
                  <a:lnTo>
                    <a:pt x="7996758" y="9838042"/>
                  </a:lnTo>
                  <a:lnTo>
                    <a:pt x="7986509" y="9788512"/>
                  </a:lnTo>
                  <a:lnTo>
                    <a:pt x="7974685" y="9738982"/>
                  </a:lnTo>
                  <a:lnTo>
                    <a:pt x="7961223" y="9690722"/>
                  </a:lnTo>
                  <a:lnTo>
                    <a:pt x="7946072" y="9642462"/>
                  </a:lnTo>
                  <a:lnTo>
                    <a:pt x="7929194" y="9595472"/>
                  </a:lnTo>
                  <a:lnTo>
                    <a:pt x="7910525" y="9548482"/>
                  </a:lnTo>
                  <a:lnTo>
                    <a:pt x="7890002" y="9502762"/>
                  </a:lnTo>
                  <a:lnTo>
                    <a:pt x="7872704" y="9468472"/>
                  </a:lnTo>
                  <a:lnTo>
                    <a:pt x="7853781" y="9434182"/>
                  </a:lnTo>
                  <a:lnTo>
                    <a:pt x="7819911" y="9383382"/>
                  </a:lnTo>
                  <a:lnTo>
                    <a:pt x="7811033" y="9370682"/>
                  </a:lnTo>
                  <a:lnTo>
                    <a:pt x="7857236" y="9350362"/>
                  </a:lnTo>
                  <a:lnTo>
                    <a:pt x="7904188" y="9332582"/>
                  </a:lnTo>
                  <a:lnTo>
                    <a:pt x="7951800" y="9317342"/>
                  </a:lnTo>
                  <a:lnTo>
                    <a:pt x="8000009" y="9303372"/>
                  </a:lnTo>
                  <a:lnTo>
                    <a:pt x="8048726" y="9293212"/>
                  </a:lnTo>
                  <a:lnTo>
                    <a:pt x="8097875" y="9284322"/>
                  </a:lnTo>
                  <a:lnTo>
                    <a:pt x="8147367" y="9279242"/>
                  </a:lnTo>
                  <a:lnTo>
                    <a:pt x="8197151" y="9276702"/>
                  </a:lnTo>
                  <a:lnTo>
                    <a:pt x="8247113" y="9277972"/>
                  </a:lnTo>
                  <a:lnTo>
                    <a:pt x="8297202" y="9281782"/>
                  </a:lnTo>
                  <a:lnTo>
                    <a:pt x="8346097" y="9290672"/>
                  </a:lnTo>
                  <a:lnTo>
                    <a:pt x="8394586" y="9302102"/>
                  </a:lnTo>
                  <a:lnTo>
                    <a:pt x="8442350" y="9317342"/>
                  </a:lnTo>
                  <a:lnTo>
                    <a:pt x="8489074" y="9336392"/>
                  </a:lnTo>
                  <a:lnTo>
                    <a:pt x="8534451" y="9359252"/>
                  </a:lnTo>
                  <a:lnTo>
                    <a:pt x="8578164" y="9384652"/>
                  </a:lnTo>
                  <a:lnTo>
                    <a:pt x="8619922" y="9413862"/>
                  </a:lnTo>
                  <a:lnTo>
                    <a:pt x="8659381" y="9444342"/>
                  </a:lnTo>
                  <a:lnTo>
                    <a:pt x="8696261" y="9478632"/>
                  </a:lnTo>
                  <a:lnTo>
                    <a:pt x="8730221" y="9515462"/>
                  </a:lnTo>
                  <a:lnTo>
                    <a:pt x="8760968" y="9554832"/>
                  </a:lnTo>
                  <a:lnTo>
                    <a:pt x="8788184" y="9596742"/>
                  </a:lnTo>
                  <a:lnTo>
                    <a:pt x="8820391" y="9662782"/>
                  </a:lnTo>
                  <a:lnTo>
                    <a:pt x="8844559" y="9730092"/>
                  </a:lnTo>
                  <a:lnTo>
                    <a:pt x="8860409" y="9801212"/>
                  </a:lnTo>
                  <a:lnTo>
                    <a:pt x="8867661" y="9873602"/>
                  </a:lnTo>
                  <a:lnTo>
                    <a:pt x="8867661" y="9688639"/>
                  </a:lnTo>
                  <a:lnTo>
                    <a:pt x="8853043" y="9650082"/>
                  </a:lnTo>
                  <a:lnTo>
                    <a:pt x="8831516" y="9605632"/>
                  </a:lnTo>
                  <a:lnTo>
                    <a:pt x="8806510" y="9562452"/>
                  </a:lnTo>
                  <a:lnTo>
                    <a:pt x="8778240" y="9523082"/>
                  </a:lnTo>
                  <a:lnTo>
                    <a:pt x="8746934" y="9483712"/>
                  </a:lnTo>
                  <a:lnTo>
                    <a:pt x="8712860" y="9448152"/>
                  </a:lnTo>
                  <a:lnTo>
                    <a:pt x="8676221" y="9415132"/>
                  </a:lnTo>
                  <a:lnTo>
                    <a:pt x="8637257" y="9384652"/>
                  </a:lnTo>
                  <a:lnTo>
                    <a:pt x="8596198" y="9355442"/>
                  </a:lnTo>
                  <a:lnTo>
                    <a:pt x="8553285" y="9330042"/>
                  </a:lnTo>
                  <a:lnTo>
                    <a:pt x="8508746" y="9308452"/>
                  </a:lnTo>
                  <a:lnTo>
                    <a:pt x="8462810" y="9288132"/>
                  </a:lnTo>
                  <a:lnTo>
                    <a:pt x="8414994" y="9271622"/>
                  </a:lnTo>
                  <a:lnTo>
                    <a:pt x="8366709" y="9258922"/>
                  </a:lnTo>
                  <a:lnTo>
                    <a:pt x="8318068" y="9250032"/>
                  </a:lnTo>
                  <a:lnTo>
                    <a:pt x="8269173" y="9244952"/>
                  </a:lnTo>
                  <a:lnTo>
                    <a:pt x="8220126" y="9242412"/>
                  </a:lnTo>
                  <a:lnTo>
                    <a:pt x="8171027" y="9243682"/>
                  </a:lnTo>
                  <a:lnTo>
                    <a:pt x="8121993" y="9247492"/>
                  </a:lnTo>
                  <a:lnTo>
                    <a:pt x="8073136" y="9253842"/>
                  </a:lnTo>
                  <a:lnTo>
                    <a:pt x="8024546" y="9264002"/>
                  </a:lnTo>
                  <a:lnTo>
                    <a:pt x="7976324" y="9275432"/>
                  </a:lnTo>
                  <a:lnTo>
                    <a:pt x="7928584" y="9289402"/>
                  </a:lnTo>
                  <a:lnTo>
                    <a:pt x="7881442" y="9304642"/>
                  </a:lnTo>
                  <a:lnTo>
                    <a:pt x="7834998" y="9322422"/>
                  </a:lnTo>
                  <a:lnTo>
                    <a:pt x="7789342" y="9342742"/>
                  </a:lnTo>
                  <a:lnTo>
                    <a:pt x="7762811" y="9312262"/>
                  </a:lnTo>
                  <a:lnTo>
                    <a:pt x="7734262" y="9283052"/>
                  </a:lnTo>
                  <a:lnTo>
                    <a:pt x="7703706" y="9256382"/>
                  </a:lnTo>
                  <a:lnTo>
                    <a:pt x="7671130" y="9232252"/>
                  </a:lnTo>
                  <a:lnTo>
                    <a:pt x="7636904" y="9210662"/>
                  </a:lnTo>
                  <a:lnTo>
                    <a:pt x="7601369" y="9190342"/>
                  </a:lnTo>
                  <a:lnTo>
                    <a:pt x="7564514" y="9173832"/>
                  </a:lnTo>
                  <a:lnTo>
                    <a:pt x="7533284" y="9162402"/>
                  </a:lnTo>
                  <a:lnTo>
                    <a:pt x="7526350" y="9159862"/>
                  </a:lnTo>
                  <a:lnTo>
                    <a:pt x="7479246" y="9147162"/>
                  </a:lnTo>
                  <a:lnTo>
                    <a:pt x="7431481" y="9138272"/>
                  </a:lnTo>
                  <a:lnTo>
                    <a:pt x="7383259" y="9134462"/>
                  </a:lnTo>
                  <a:lnTo>
                    <a:pt x="7334758" y="9133192"/>
                  </a:lnTo>
                  <a:lnTo>
                    <a:pt x="7286168" y="9134462"/>
                  </a:lnTo>
                  <a:lnTo>
                    <a:pt x="7237654" y="9139542"/>
                  </a:lnTo>
                  <a:lnTo>
                    <a:pt x="7189419" y="9147162"/>
                  </a:lnTo>
                  <a:lnTo>
                    <a:pt x="7141642" y="9156052"/>
                  </a:lnTo>
                  <a:lnTo>
                    <a:pt x="7094499" y="9168752"/>
                  </a:lnTo>
                  <a:lnTo>
                    <a:pt x="7048195" y="9182722"/>
                  </a:lnTo>
                  <a:lnTo>
                    <a:pt x="7000253" y="9199232"/>
                  </a:lnTo>
                  <a:lnTo>
                    <a:pt x="6906387" y="9237332"/>
                  </a:lnTo>
                  <a:lnTo>
                    <a:pt x="6860438" y="9257652"/>
                  </a:lnTo>
                  <a:lnTo>
                    <a:pt x="6770548" y="9303372"/>
                  </a:lnTo>
                  <a:lnTo>
                    <a:pt x="6683299" y="9354172"/>
                  </a:lnTo>
                  <a:lnTo>
                    <a:pt x="6640677" y="9380842"/>
                  </a:lnTo>
                  <a:lnTo>
                    <a:pt x="6598717" y="9410052"/>
                  </a:lnTo>
                  <a:lnTo>
                    <a:pt x="6557416" y="9439262"/>
                  </a:lnTo>
                  <a:lnTo>
                    <a:pt x="6514401" y="9471012"/>
                  </a:lnTo>
                  <a:lnTo>
                    <a:pt x="6472250" y="9502762"/>
                  </a:lnTo>
                  <a:lnTo>
                    <a:pt x="6430950" y="9535782"/>
                  </a:lnTo>
                  <a:lnTo>
                    <a:pt x="6390500" y="9570072"/>
                  </a:lnTo>
                  <a:lnTo>
                    <a:pt x="6350902" y="9605632"/>
                  </a:lnTo>
                  <a:lnTo>
                    <a:pt x="6312154" y="9641192"/>
                  </a:lnTo>
                  <a:lnTo>
                    <a:pt x="6274270" y="9678022"/>
                  </a:lnTo>
                  <a:lnTo>
                    <a:pt x="6237236" y="9716122"/>
                  </a:lnTo>
                  <a:lnTo>
                    <a:pt x="6201054" y="9754222"/>
                  </a:lnTo>
                  <a:lnTo>
                    <a:pt x="6165723" y="9794862"/>
                  </a:lnTo>
                  <a:lnTo>
                    <a:pt x="6134849" y="9831692"/>
                  </a:lnTo>
                  <a:lnTo>
                    <a:pt x="6104852" y="9869792"/>
                  </a:lnTo>
                  <a:lnTo>
                    <a:pt x="6075591" y="9907892"/>
                  </a:lnTo>
                  <a:lnTo>
                    <a:pt x="6046876" y="9947262"/>
                  </a:lnTo>
                  <a:lnTo>
                    <a:pt x="6018555" y="9986632"/>
                  </a:lnTo>
                  <a:lnTo>
                    <a:pt x="5987974" y="10028542"/>
                  </a:lnTo>
                  <a:lnTo>
                    <a:pt x="5929541" y="10116172"/>
                  </a:lnTo>
                  <a:lnTo>
                    <a:pt x="5901702" y="10160622"/>
                  </a:lnTo>
                  <a:lnTo>
                    <a:pt x="5874778" y="10206342"/>
                  </a:lnTo>
                  <a:lnTo>
                    <a:pt x="5848782" y="10252062"/>
                  </a:lnTo>
                  <a:lnTo>
                    <a:pt x="5829973" y="10286352"/>
                  </a:lnTo>
                  <a:lnTo>
                    <a:pt x="5859678" y="10286352"/>
                  </a:lnTo>
                  <a:lnTo>
                    <a:pt x="5881103" y="10248252"/>
                  </a:lnTo>
                  <a:lnTo>
                    <a:pt x="5906046" y="10205072"/>
                  </a:lnTo>
                  <a:lnTo>
                    <a:pt x="5931687" y="10163162"/>
                  </a:lnTo>
                  <a:lnTo>
                    <a:pt x="5958065" y="10121252"/>
                  </a:lnTo>
                  <a:lnTo>
                    <a:pt x="5985141" y="10079342"/>
                  </a:lnTo>
                  <a:lnTo>
                    <a:pt x="6012942" y="10038702"/>
                  </a:lnTo>
                  <a:lnTo>
                    <a:pt x="6041453" y="9998062"/>
                  </a:lnTo>
                  <a:lnTo>
                    <a:pt x="6070676" y="9957422"/>
                  </a:lnTo>
                  <a:lnTo>
                    <a:pt x="6100610" y="9918052"/>
                  </a:lnTo>
                  <a:lnTo>
                    <a:pt x="6131268" y="9879952"/>
                  </a:lnTo>
                  <a:lnTo>
                    <a:pt x="6164567" y="9838042"/>
                  </a:lnTo>
                  <a:lnTo>
                    <a:pt x="6198882" y="9797402"/>
                  </a:lnTo>
                  <a:lnTo>
                    <a:pt x="6234214" y="9758032"/>
                  </a:lnTo>
                  <a:lnTo>
                    <a:pt x="6270549" y="9719932"/>
                  </a:lnTo>
                  <a:lnTo>
                    <a:pt x="6307912" y="9683102"/>
                  </a:lnTo>
                  <a:lnTo>
                    <a:pt x="6346279" y="9646272"/>
                  </a:lnTo>
                  <a:lnTo>
                    <a:pt x="6426060" y="9576422"/>
                  </a:lnTo>
                  <a:lnTo>
                    <a:pt x="6467107" y="9543402"/>
                  </a:lnTo>
                  <a:lnTo>
                    <a:pt x="6508877" y="9510382"/>
                  </a:lnTo>
                  <a:lnTo>
                    <a:pt x="6551371" y="9478632"/>
                  </a:lnTo>
                  <a:lnTo>
                    <a:pt x="6594602" y="9446882"/>
                  </a:lnTo>
                  <a:lnTo>
                    <a:pt x="6638557" y="9417672"/>
                  </a:lnTo>
                  <a:lnTo>
                    <a:pt x="6683235" y="9389732"/>
                  </a:lnTo>
                  <a:lnTo>
                    <a:pt x="6728650" y="9361792"/>
                  </a:lnTo>
                  <a:lnTo>
                    <a:pt x="6774777" y="9335122"/>
                  </a:lnTo>
                  <a:lnTo>
                    <a:pt x="6821652" y="9309722"/>
                  </a:lnTo>
                  <a:lnTo>
                    <a:pt x="6862165" y="9289402"/>
                  </a:lnTo>
                  <a:lnTo>
                    <a:pt x="6903974" y="9269082"/>
                  </a:lnTo>
                  <a:lnTo>
                    <a:pt x="6990880" y="9233522"/>
                  </a:lnTo>
                  <a:lnTo>
                    <a:pt x="7035686" y="9217012"/>
                  </a:lnTo>
                  <a:lnTo>
                    <a:pt x="7081177" y="9203042"/>
                  </a:lnTo>
                  <a:lnTo>
                    <a:pt x="7127227" y="9190342"/>
                  </a:lnTo>
                  <a:lnTo>
                    <a:pt x="7173658" y="9178912"/>
                  </a:lnTo>
                  <a:lnTo>
                    <a:pt x="7220356" y="9171292"/>
                  </a:lnTo>
                  <a:lnTo>
                    <a:pt x="7267143" y="9164942"/>
                  </a:lnTo>
                  <a:lnTo>
                    <a:pt x="7313879" y="9162402"/>
                  </a:lnTo>
                  <a:lnTo>
                    <a:pt x="7360425" y="9162402"/>
                  </a:lnTo>
                  <a:lnTo>
                    <a:pt x="7406614" y="9166212"/>
                  </a:lnTo>
                  <a:lnTo>
                    <a:pt x="7452296" y="9172562"/>
                  </a:lnTo>
                  <a:lnTo>
                    <a:pt x="7497343" y="9182722"/>
                  </a:lnTo>
                  <a:lnTo>
                    <a:pt x="7541590" y="9197962"/>
                  </a:lnTo>
                  <a:lnTo>
                    <a:pt x="7584884" y="9215742"/>
                  </a:lnTo>
                  <a:lnTo>
                    <a:pt x="7627086" y="9238602"/>
                  </a:lnTo>
                  <a:lnTo>
                    <a:pt x="7664183" y="9264002"/>
                  </a:lnTo>
                  <a:lnTo>
                    <a:pt x="7698829" y="9291942"/>
                  </a:lnTo>
                  <a:lnTo>
                    <a:pt x="7731049" y="9322422"/>
                  </a:lnTo>
                  <a:lnTo>
                    <a:pt x="7760817" y="9355442"/>
                  </a:lnTo>
                  <a:lnTo>
                    <a:pt x="7751877" y="9360522"/>
                  </a:lnTo>
                  <a:lnTo>
                    <a:pt x="7742949" y="9364332"/>
                  </a:lnTo>
                  <a:lnTo>
                    <a:pt x="7734071" y="9369412"/>
                  </a:lnTo>
                  <a:lnTo>
                    <a:pt x="7680312" y="9397352"/>
                  </a:lnTo>
                  <a:lnTo>
                    <a:pt x="7636116" y="9422752"/>
                  </a:lnTo>
                  <a:lnTo>
                    <a:pt x="7592657" y="9449422"/>
                  </a:lnTo>
                  <a:lnTo>
                    <a:pt x="7549934" y="9477362"/>
                  </a:lnTo>
                  <a:lnTo>
                    <a:pt x="7507960" y="9506572"/>
                  </a:lnTo>
                  <a:lnTo>
                    <a:pt x="7466724" y="9537052"/>
                  </a:lnTo>
                  <a:lnTo>
                    <a:pt x="7426223" y="9567532"/>
                  </a:lnTo>
                  <a:lnTo>
                    <a:pt x="7386485" y="9600552"/>
                  </a:lnTo>
                  <a:lnTo>
                    <a:pt x="7347496" y="9633572"/>
                  </a:lnTo>
                  <a:lnTo>
                    <a:pt x="7309269" y="9666592"/>
                  </a:lnTo>
                  <a:lnTo>
                    <a:pt x="7271791" y="9702152"/>
                  </a:lnTo>
                  <a:lnTo>
                    <a:pt x="7235076" y="9737712"/>
                  </a:lnTo>
                  <a:lnTo>
                    <a:pt x="7199135" y="9773272"/>
                  </a:lnTo>
                  <a:lnTo>
                    <a:pt x="7163956" y="9810102"/>
                  </a:lnTo>
                  <a:lnTo>
                    <a:pt x="7096557" y="9885032"/>
                  </a:lnTo>
                  <a:lnTo>
                    <a:pt x="7064337" y="9923132"/>
                  </a:lnTo>
                  <a:lnTo>
                    <a:pt x="7032853" y="9959962"/>
                  </a:lnTo>
                  <a:lnTo>
                    <a:pt x="7002145" y="9999332"/>
                  </a:lnTo>
                  <a:lnTo>
                    <a:pt x="6972186" y="10038702"/>
                  </a:lnTo>
                  <a:lnTo>
                    <a:pt x="6942976" y="10078072"/>
                  </a:lnTo>
                  <a:lnTo>
                    <a:pt x="6914528" y="10117442"/>
                  </a:lnTo>
                  <a:lnTo>
                    <a:pt x="6886842" y="10158082"/>
                  </a:lnTo>
                  <a:lnTo>
                    <a:pt x="6859905" y="10198722"/>
                  </a:lnTo>
                  <a:lnTo>
                    <a:pt x="6833730" y="10240632"/>
                  </a:lnTo>
                  <a:lnTo>
                    <a:pt x="6808305" y="10282542"/>
                  </a:lnTo>
                  <a:lnTo>
                    <a:pt x="6806285" y="10286352"/>
                  </a:lnTo>
                  <a:lnTo>
                    <a:pt x="6846608" y="10286352"/>
                  </a:lnTo>
                  <a:lnTo>
                    <a:pt x="6863245" y="10258412"/>
                  </a:lnTo>
                  <a:lnTo>
                    <a:pt x="6890817" y="10215232"/>
                  </a:lnTo>
                  <a:lnTo>
                    <a:pt x="6919201" y="10172052"/>
                  </a:lnTo>
                  <a:lnTo>
                    <a:pt x="6948386" y="10130142"/>
                  </a:lnTo>
                  <a:lnTo>
                    <a:pt x="6978383" y="10088232"/>
                  </a:lnTo>
                  <a:lnTo>
                    <a:pt x="7009181" y="10046322"/>
                  </a:lnTo>
                  <a:lnTo>
                    <a:pt x="7040791" y="10005682"/>
                  </a:lnTo>
                  <a:lnTo>
                    <a:pt x="7073201" y="9966312"/>
                  </a:lnTo>
                  <a:lnTo>
                    <a:pt x="7106412" y="9926942"/>
                  </a:lnTo>
                  <a:lnTo>
                    <a:pt x="7140435" y="9887572"/>
                  </a:lnTo>
                  <a:lnTo>
                    <a:pt x="7208964" y="9812642"/>
                  </a:lnTo>
                  <a:lnTo>
                    <a:pt x="7243369" y="9777082"/>
                  </a:lnTo>
                  <a:lnTo>
                    <a:pt x="7278484" y="9742792"/>
                  </a:lnTo>
                  <a:lnTo>
                    <a:pt x="7314311" y="9708502"/>
                  </a:lnTo>
                  <a:lnTo>
                    <a:pt x="7350849" y="9675482"/>
                  </a:lnTo>
                  <a:lnTo>
                    <a:pt x="7388098" y="9643732"/>
                  </a:lnTo>
                  <a:lnTo>
                    <a:pt x="7426071" y="9613252"/>
                  </a:lnTo>
                  <a:lnTo>
                    <a:pt x="7464742" y="9582772"/>
                  </a:lnTo>
                  <a:lnTo>
                    <a:pt x="7504138" y="9553562"/>
                  </a:lnTo>
                  <a:lnTo>
                    <a:pt x="7544232" y="9524352"/>
                  </a:lnTo>
                  <a:lnTo>
                    <a:pt x="7585049" y="9496412"/>
                  </a:lnTo>
                  <a:lnTo>
                    <a:pt x="7626566" y="9469742"/>
                  </a:lnTo>
                  <a:lnTo>
                    <a:pt x="7696632" y="9427832"/>
                  </a:lnTo>
                  <a:lnTo>
                    <a:pt x="7753540" y="9397352"/>
                  </a:lnTo>
                  <a:lnTo>
                    <a:pt x="7782573" y="9383382"/>
                  </a:lnTo>
                  <a:lnTo>
                    <a:pt x="7811389" y="9426562"/>
                  </a:lnTo>
                  <a:lnTo>
                    <a:pt x="7837589" y="9469742"/>
                  </a:lnTo>
                  <a:lnTo>
                    <a:pt x="7861173" y="9515462"/>
                  </a:lnTo>
                  <a:lnTo>
                    <a:pt x="7882141" y="9561182"/>
                  </a:lnTo>
                  <a:lnTo>
                    <a:pt x="7900479" y="9609442"/>
                  </a:lnTo>
                  <a:lnTo>
                    <a:pt x="7916939" y="9657702"/>
                  </a:lnTo>
                  <a:lnTo>
                    <a:pt x="7931823" y="9705962"/>
                  </a:lnTo>
                  <a:lnTo>
                    <a:pt x="7945158" y="9755492"/>
                  </a:lnTo>
                  <a:lnTo>
                    <a:pt x="7956944" y="9805022"/>
                  </a:lnTo>
                  <a:lnTo>
                    <a:pt x="7967167" y="9854552"/>
                  </a:lnTo>
                  <a:lnTo>
                    <a:pt x="7975841" y="9904082"/>
                  </a:lnTo>
                  <a:lnTo>
                    <a:pt x="7982953" y="9953612"/>
                  </a:lnTo>
                  <a:lnTo>
                    <a:pt x="7988516" y="10004412"/>
                  </a:lnTo>
                  <a:lnTo>
                    <a:pt x="7988605" y="10005682"/>
                  </a:lnTo>
                  <a:lnTo>
                    <a:pt x="7992516" y="10055212"/>
                  </a:lnTo>
                  <a:lnTo>
                    <a:pt x="7994955" y="10106012"/>
                  </a:lnTo>
                  <a:lnTo>
                    <a:pt x="7949489" y="10135222"/>
                  </a:lnTo>
                  <a:lnTo>
                    <a:pt x="7904670" y="10163162"/>
                  </a:lnTo>
                  <a:lnTo>
                    <a:pt x="7860512" y="10193642"/>
                  </a:lnTo>
                  <a:lnTo>
                    <a:pt x="7817002" y="10224122"/>
                  </a:lnTo>
                  <a:lnTo>
                    <a:pt x="7774165" y="10255872"/>
                  </a:lnTo>
                  <a:lnTo>
                    <a:pt x="7735240" y="10286352"/>
                  </a:lnTo>
                  <a:lnTo>
                    <a:pt x="7790980" y="10286352"/>
                  </a:lnTo>
                  <a:lnTo>
                    <a:pt x="7795908" y="10282542"/>
                  </a:lnTo>
                  <a:lnTo>
                    <a:pt x="7834833" y="10253332"/>
                  </a:lnTo>
                  <a:lnTo>
                    <a:pt x="7914348" y="10197452"/>
                  </a:lnTo>
                  <a:lnTo>
                    <a:pt x="7996085" y="10144112"/>
                  </a:lnTo>
                  <a:lnTo>
                    <a:pt x="7996187" y="10208882"/>
                  </a:lnTo>
                  <a:lnTo>
                    <a:pt x="7995259" y="10252062"/>
                  </a:lnTo>
                  <a:lnTo>
                    <a:pt x="7995196" y="10253332"/>
                  </a:lnTo>
                  <a:lnTo>
                    <a:pt x="7995082" y="10255872"/>
                  </a:lnTo>
                  <a:lnTo>
                    <a:pt x="7994955" y="10258412"/>
                  </a:lnTo>
                  <a:lnTo>
                    <a:pt x="7993621" y="10286352"/>
                  </a:lnTo>
                  <a:lnTo>
                    <a:pt x="8025562" y="10286352"/>
                  </a:lnTo>
                  <a:lnTo>
                    <a:pt x="8026349" y="10272382"/>
                  </a:lnTo>
                  <a:lnTo>
                    <a:pt x="8026463" y="10268572"/>
                  </a:lnTo>
                  <a:lnTo>
                    <a:pt x="8027771" y="10227932"/>
                  </a:lnTo>
                  <a:lnTo>
                    <a:pt x="8027797" y="10144112"/>
                  </a:lnTo>
                  <a:lnTo>
                    <a:pt x="8027771" y="10142842"/>
                  </a:lnTo>
                  <a:lnTo>
                    <a:pt x="8027657" y="10135222"/>
                  </a:lnTo>
                  <a:lnTo>
                    <a:pt x="8027581" y="10130142"/>
                  </a:lnTo>
                  <a:lnTo>
                    <a:pt x="8027492" y="10125062"/>
                  </a:lnTo>
                  <a:lnTo>
                    <a:pt x="8069669" y="10100932"/>
                  </a:lnTo>
                  <a:lnTo>
                    <a:pt x="8155597" y="10055212"/>
                  </a:lnTo>
                  <a:lnTo>
                    <a:pt x="8243646" y="10014572"/>
                  </a:lnTo>
                  <a:lnTo>
                    <a:pt x="8288464" y="9995522"/>
                  </a:lnTo>
                  <a:lnTo>
                    <a:pt x="8379701" y="9962502"/>
                  </a:lnTo>
                  <a:lnTo>
                    <a:pt x="8426107" y="9947262"/>
                  </a:lnTo>
                  <a:lnTo>
                    <a:pt x="8474583" y="9933292"/>
                  </a:lnTo>
                  <a:lnTo>
                    <a:pt x="8523643" y="9921862"/>
                  </a:lnTo>
                  <a:lnTo>
                    <a:pt x="8573173" y="9911702"/>
                  </a:lnTo>
                  <a:lnTo>
                    <a:pt x="8623084" y="9904082"/>
                  </a:lnTo>
                  <a:lnTo>
                    <a:pt x="8673262" y="9899002"/>
                  </a:lnTo>
                  <a:lnTo>
                    <a:pt x="8723605" y="9896462"/>
                  </a:lnTo>
                  <a:lnTo>
                    <a:pt x="8774011" y="9897732"/>
                  </a:lnTo>
                  <a:lnTo>
                    <a:pt x="8824354" y="9901542"/>
                  </a:lnTo>
                  <a:lnTo>
                    <a:pt x="8846655" y="9904082"/>
                  </a:lnTo>
                  <a:lnTo>
                    <a:pt x="8857793" y="9906622"/>
                  </a:lnTo>
                  <a:lnTo>
                    <a:pt x="8868918" y="9907892"/>
                  </a:lnTo>
                  <a:lnTo>
                    <a:pt x="8868804" y="9916782"/>
                  </a:lnTo>
                  <a:lnTo>
                    <a:pt x="8868689" y="9925672"/>
                  </a:lnTo>
                  <a:lnTo>
                    <a:pt x="8868575" y="9934562"/>
                  </a:lnTo>
                  <a:lnTo>
                    <a:pt x="8868461" y="9943452"/>
                  </a:lnTo>
                  <a:lnTo>
                    <a:pt x="8868359" y="9951072"/>
                  </a:lnTo>
                  <a:lnTo>
                    <a:pt x="8868283" y="9952342"/>
                  </a:lnTo>
                  <a:lnTo>
                    <a:pt x="8868207" y="9953612"/>
                  </a:lnTo>
                  <a:lnTo>
                    <a:pt x="8865832" y="9994252"/>
                  </a:lnTo>
                  <a:lnTo>
                    <a:pt x="8861336" y="10037432"/>
                  </a:lnTo>
                  <a:lnTo>
                    <a:pt x="8854859" y="10079342"/>
                  </a:lnTo>
                  <a:lnTo>
                    <a:pt x="8843988" y="10135222"/>
                  </a:lnTo>
                  <a:lnTo>
                    <a:pt x="8831059" y="10189832"/>
                  </a:lnTo>
                  <a:lnTo>
                    <a:pt x="8816099" y="10243172"/>
                  </a:lnTo>
                  <a:lnTo>
                    <a:pt x="8802586" y="10286352"/>
                  </a:lnTo>
                  <a:lnTo>
                    <a:pt x="8885149" y="10286352"/>
                  </a:lnTo>
                  <a:lnTo>
                    <a:pt x="8907094" y="10273652"/>
                  </a:lnTo>
                  <a:lnTo>
                    <a:pt x="8917381" y="10268572"/>
                  </a:lnTo>
                  <a:lnTo>
                    <a:pt x="8948242" y="10253332"/>
                  </a:lnTo>
                  <a:lnTo>
                    <a:pt x="8990241" y="10233012"/>
                  </a:lnTo>
                  <a:lnTo>
                    <a:pt x="9076626" y="10199992"/>
                  </a:lnTo>
                  <a:lnTo>
                    <a:pt x="9120645" y="10186022"/>
                  </a:lnTo>
                  <a:lnTo>
                    <a:pt x="9165171" y="10173322"/>
                  </a:lnTo>
                  <a:lnTo>
                    <a:pt x="9210205" y="10163162"/>
                  </a:lnTo>
                  <a:lnTo>
                    <a:pt x="9255722" y="10154272"/>
                  </a:lnTo>
                  <a:lnTo>
                    <a:pt x="9280309" y="10197452"/>
                  </a:lnTo>
                  <a:lnTo>
                    <a:pt x="9300769" y="10243172"/>
                  </a:lnTo>
                  <a:lnTo>
                    <a:pt x="9316047" y="10286352"/>
                  </a:lnTo>
                  <a:lnTo>
                    <a:pt x="9352153" y="10286352"/>
                  </a:lnTo>
                  <a:lnTo>
                    <a:pt x="9340469" y="10250792"/>
                  </a:lnTo>
                  <a:lnTo>
                    <a:pt x="9318244" y="10198722"/>
                  </a:lnTo>
                  <a:lnTo>
                    <a:pt x="9294025" y="10154272"/>
                  </a:lnTo>
                  <a:lnTo>
                    <a:pt x="9291256" y="10149192"/>
                  </a:lnTo>
                  <a:lnTo>
                    <a:pt x="9332112" y="10144112"/>
                  </a:lnTo>
                  <a:lnTo>
                    <a:pt x="9373044" y="10141572"/>
                  </a:lnTo>
                  <a:lnTo>
                    <a:pt x="9414065" y="10140302"/>
                  </a:lnTo>
                  <a:lnTo>
                    <a:pt x="9455188" y="10140302"/>
                  </a:lnTo>
                  <a:lnTo>
                    <a:pt x="9503613" y="10142842"/>
                  </a:lnTo>
                  <a:lnTo>
                    <a:pt x="9551835" y="10146652"/>
                  </a:lnTo>
                  <a:lnTo>
                    <a:pt x="9599854" y="10153002"/>
                  </a:lnTo>
                  <a:lnTo>
                    <a:pt x="9647669" y="10160622"/>
                  </a:lnTo>
                  <a:lnTo>
                    <a:pt x="9687954" y="10182212"/>
                  </a:lnTo>
                  <a:lnTo>
                    <a:pt x="9696247" y="10189832"/>
                  </a:lnTo>
                  <a:lnTo>
                    <a:pt x="9734931" y="10234282"/>
                  </a:lnTo>
                  <a:lnTo>
                    <a:pt x="9761652" y="10272382"/>
                  </a:lnTo>
                  <a:lnTo>
                    <a:pt x="9770046" y="10286352"/>
                  </a:lnTo>
                  <a:lnTo>
                    <a:pt x="9809480" y="10286352"/>
                  </a:lnTo>
                  <a:close/>
                </a:path>
                <a:path w="13460730" h="10287000">
                  <a:moveTo>
                    <a:pt x="11554092" y="2268918"/>
                  </a:moveTo>
                  <a:lnTo>
                    <a:pt x="11544922" y="2269782"/>
                  </a:lnTo>
                  <a:lnTo>
                    <a:pt x="11497539" y="2276741"/>
                  </a:lnTo>
                  <a:lnTo>
                    <a:pt x="11450460" y="2286139"/>
                  </a:lnTo>
                  <a:lnTo>
                    <a:pt x="11403394" y="2294407"/>
                  </a:lnTo>
                  <a:lnTo>
                    <a:pt x="11356061" y="2297963"/>
                  </a:lnTo>
                  <a:lnTo>
                    <a:pt x="11331042" y="2295487"/>
                  </a:lnTo>
                  <a:lnTo>
                    <a:pt x="11331042" y="2319172"/>
                  </a:lnTo>
                  <a:lnTo>
                    <a:pt x="11289500" y="2352548"/>
                  </a:lnTo>
                  <a:lnTo>
                    <a:pt x="11252962" y="2391346"/>
                  </a:lnTo>
                  <a:lnTo>
                    <a:pt x="11222088" y="2434780"/>
                  </a:lnTo>
                  <a:lnTo>
                    <a:pt x="11197514" y="2482062"/>
                  </a:lnTo>
                  <a:lnTo>
                    <a:pt x="11182896" y="2522169"/>
                  </a:lnTo>
                  <a:lnTo>
                    <a:pt x="11171733" y="2563063"/>
                  </a:lnTo>
                  <a:lnTo>
                    <a:pt x="11164037" y="2604744"/>
                  </a:lnTo>
                  <a:lnTo>
                    <a:pt x="11159795" y="2647226"/>
                  </a:lnTo>
                  <a:lnTo>
                    <a:pt x="11156353" y="2637802"/>
                  </a:lnTo>
                  <a:lnTo>
                    <a:pt x="11140567" y="2598089"/>
                  </a:lnTo>
                  <a:lnTo>
                    <a:pt x="11121377" y="2557780"/>
                  </a:lnTo>
                  <a:lnTo>
                    <a:pt x="11098276" y="2519159"/>
                  </a:lnTo>
                  <a:lnTo>
                    <a:pt x="11070781" y="2484539"/>
                  </a:lnTo>
                  <a:lnTo>
                    <a:pt x="11038357" y="2456192"/>
                  </a:lnTo>
                  <a:lnTo>
                    <a:pt x="11016945" y="2445016"/>
                  </a:lnTo>
                  <a:lnTo>
                    <a:pt x="11000537" y="2436431"/>
                  </a:lnTo>
                  <a:lnTo>
                    <a:pt x="10961459" y="2428506"/>
                  </a:lnTo>
                  <a:lnTo>
                    <a:pt x="10956785" y="2427554"/>
                  </a:lnTo>
                  <a:lnTo>
                    <a:pt x="10949127" y="2427313"/>
                  </a:lnTo>
                  <a:lnTo>
                    <a:pt x="10942993" y="2427313"/>
                  </a:lnTo>
                  <a:lnTo>
                    <a:pt x="10933862" y="2427795"/>
                  </a:lnTo>
                  <a:lnTo>
                    <a:pt x="10926242" y="2428506"/>
                  </a:lnTo>
                  <a:lnTo>
                    <a:pt x="10941647" y="2414778"/>
                  </a:lnTo>
                  <a:lnTo>
                    <a:pt x="10970755" y="2385618"/>
                  </a:lnTo>
                  <a:lnTo>
                    <a:pt x="11005439" y="2343467"/>
                  </a:lnTo>
                  <a:lnTo>
                    <a:pt x="11038992" y="2285187"/>
                  </a:lnTo>
                  <a:lnTo>
                    <a:pt x="11061662" y="2215616"/>
                  </a:lnTo>
                  <a:lnTo>
                    <a:pt x="11068507" y="2177161"/>
                  </a:lnTo>
                  <a:lnTo>
                    <a:pt x="11072127" y="2138261"/>
                  </a:lnTo>
                  <a:lnTo>
                    <a:pt x="11072241" y="2125624"/>
                  </a:lnTo>
                  <a:lnTo>
                    <a:pt x="11072343" y="2115743"/>
                  </a:lnTo>
                  <a:lnTo>
                    <a:pt x="11072495" y="2098929"/>
                  </a:lnTo>
                  <a:lnTo>
                    <a:pt x="11072419" y="2094484"/>
                  </a:lnTo>
                  <a:lnTo>
                    <a:pt x="11072025" y="2073846"/>
                  </a:lnTo>
                  <a:lnTo>
                    <a:pt x="11071123" y="2048764"/>
                  </a:lnTo>
                  <a:lnTo>
                    <a:pt x="11069968" y="2021471"/>
                  </a:lnTo>
                  <a:lnTo>
                    <a:pt x="11069066" y="1998599"/>
                  </a:lnTo>
                  <a:lnTo>
                    <a:pt x="11090529" y="2062937"/>
                  </a:lnTo>
                  <a:lnTo>
                    <a:pt x="11116386" y="2125624"/>
                  </a:lnTo>
                  <a:lnTo>
                    <a:pt x="11141088" y="2173579"/>
                  </a:lnTo>
                  <a:lnTo>
                    <a:pt x="11170984" y="2219160"/>
                  </a:lnTo>
                  <a:lnTo>
                    <a:pt x="11206963" y="2259660"/>
                  </a:lnTo>
                  <a:lnTo>
                    <a:pt x="11249914" y="2292337"/>
                  </a:lnTo>
                  <a:lnTo>
                    <a:pt x="11288992" y="2310231"/>
                  </a:lnTo>
                  <a:lnTo>
                    <a:pt x="11331042" y="2319172"/>
                  </a:lnTo>
                  <a:lnTo>
                    <a:pt x="11331042" y="2295487"/>
                  </a:lnTo>
                  <a:lnTo>
                    <a:pt x="11308182" y="2293213"/>
                  </a:lnTo>
                  <a:lnTo>
                    <a:pt x="11307153" y="2292997"/>
                  </a:lnTo>
                  <a:lnTo>
                    <a:pt x="11306264" y="2292997"/>
                  </a:lnTo>
                  <a:lnTo>
                    <a:pt x="11305515" y="2293213"/>
                  </a:lnTo>
                  <a:lnTo>
                    <a:pt x="11304854" y="2293213"/>
                  </a:lnTo>
                  <a:lnTo>
                    <a:pt x="11259414" y="2274112"/>
                  </a:lnTo>
                  <a:lnTo>
                    <a:pt x="11219663" y="2244331"/>
                  </a:lnTo>
                  <a:lnTo>
                    <a:pt x="11185360" y="2206409"/>
                  </a:lnTo>
                  <a:lnTo>
                    <a:pt x="11156036" y="2162733"/>
                  </a:lnTo>
                  <a:lnTo>
                    <a:pt x="11131207" y="2115743"/>
                  </a:lnTo>
                  <a:lnTo>
                    <a:pt x="11110366" y="2067852"/>
                  </a:lnTo>
                  <a:lnTo>
                    <a:pt x="11093031" y="2021471"/>
                  </a:lnTo>
                  <a:lnTo>
                    <a:pt x="11080217" y="1983536"/>
                  </a:lnTo>
                  <a:lnTo>
                    <a:pt x="11068152" y="1945335"/>
                  </a:lnTo>
                  <a:lnTo>
                    <a:pt x="11068253" y="1938693"/>
                  </a:lnTo>
                  <a:lnTo>
                    <a:pt x="11068406" y="1932305"/>
                  </a:lnTo>
                  <a:lnTo>
                    <a:pt x="11068622" y="1925789"/>
                  </a:lnTo>
                  <a:lnTo>
                    <a:pt x="11068837" y="1921078"/>
                  </a:lnTo>
                  <a:lnTo>
                    <a:pt x="11068939" y="1915795"/>
                  </a:lnTo>
                  <a:lnTo>
                    <a:pt x="11067364" y="1913318"/>
                  </a:lnTo>
                  <a:lnTo>
                    <a:pt x="11066945" y="1913128"/>
                  </a:lnTo>
                  <a:lnTo>
                    <a:pt x="11061014" y="1910410"/>
                  </a:lnTo>
                  <a:lnTo>
                    <a:pt x="11058119" y="1910829"/>
                  </a:lnTo>
                  <a:lnTo>
                    <a:pt x="11055490" y="1913128"/>
                  </a:lnTo>
                  <a:lnTo>
                    <a:pt x="11052962" y="1912200"/>
                  </a:lnTo>
                  <a:lnTo>
                    <a:pt x="11050689" y="1912632"/>
                  </a:lnTo>
                  <a:lnTo>
                    <a:pt x="11046689" y="1916252"/>
                  </a:lnTo>
                  <a:lnTo>
                    <a:pt x="11046016" y="1918462"/>
                  </a:lnTo>
                  <a:lnTo>
                    <a:pt x="11046676" y="1921078"/>
                  </a:lnTo>
                  <a:lnTo>
                    <a:pt x="11051604" y="1938693"/>
                  </a:lnTo>
                  <a:lnTo>
                    <a:pt x="11051680" y="1986191"/>
                  </a:lnTo>
                  <a:lnTo>
                    <a:pt x="11053089" y="2033866"/>
                  </a:lnTo>
                  <a:lnTo>
                    <a:pt x="11054245" y="2081542"/>
                  </a:lnTo>
                  <a:lnTo>
                    <a:pt x="11053547" y="2129066"/>
                  </a:lnTo>
                  <a:lnTo>
                    <a:pt x="11049419" y="2176221"/>
                  </a:lnTo>
                  <a:lnTo>
                    <a:pt x="11040262" y="2222881"/>
                  </a:lnTo>
                  <a:lnTo>
                    <a:pt x="11021657" y="2274430"/>
                  </a:lnTo>
                  <a:lnTo>
                    <a:pt x="10995127" y="2321369"/>
                  </a:lnTo>
                  <a:lnTo>
                    <a:pt x="10962018" y="2363952"/>
                  </a:lnTo>
                  <a:lnTo>
                    <a:pt x="10923664" y="2402433"/>
                  </a:lnTo>
                  <a:lnTo>
                    <a:pt x="10881373" y="2437053"/>
                  </a:lnTo>
                  <a:lnTo>
                    <a:pt x="10879087" y="2438603"/>
                  </a:lnTo>
                  <a:lnTo>
                    <a:pt x="10878045" y="2439416"/>
                  </a:lnTo>
                  <a:lnTo>
                    <a:pt x="10824159" y="2463406"/>
                  </a:lnTo>
                  <a:lnTo>
                    <a:pt x="10773982" y="2494394"/>
                  </a:lnTo>
                  <a:lnTo>
                    <a:pt x="10770629" y="2501735"/>
                  </a:lnTo>
                  <a:lnTo>
                    <a:pt x="10771251" y="2503640"/>
                  </a:lnTo>
                  <a:lnTo>
                    <a:pt x="10772737" y="2505252"/>
                  </a:lnTo>
                  <a:lnTo>
                    <a:pt x="10767568" y="2508008"/>
                  </a:lnTo>
                  <a:lnTo>
                    <a:pt x="10762437" y="2510879"/>
                  </a:lnTo>
                  <a:lnTo>
                    <a:pt x="10757205" y="2513546"/>
                  </a:lnTo>
                  <a:lnTo>
                    <a:pt x="10751960" y="2519959"/>
                  </a:lnTo>
                  <a:lnTo>
                    <a:pt x="10753382" y="2527490"/>
                  </a:lnTo>
                  <a:lnTo>
                    <a:pt x="10759415" y="2532672"/>
                  </a:lnTo>
                  <a:lnTo>
                    <a:pt x="10768051" y="2532088"/>
                  </a:lnTo>
                  <a:lnTo>
                    <a:pt x="10802150" y="2514206"/>
                  </a:lnTo>
                  <a:lnTo>
                    <a:pt x="10835272" y="2494750"/>
                  </a:lnTo>
                  <a:lnTo>
                    <a:pt x="10867415" y="2473718"/>
                  </a:lnTo>
                  <a:lnTo>
                    <a:pt x="10898594" y="2451125"/>
                  </a:lnTo>
                  <a:lnTo>
                    <a:pt x="10908436" y="2448864"/>
                  </a:lnTo>
                  <a:lnTo>
                    <a:pt x="10918368" y="2447086"/>
                  </a:lnTo>
                  <a:lnTo>
                    <a:pt x="10928363" y="2445804"/>
                  </a:lnTo>
                  <a:lnTo>
                    <a:pt x="10938434" y="2445016"/>
                  </a:lnTo>
                  <a:lnTo>
                    <a:pt x="10978109" y="2448674"/>
                  </a:lnTo>
                  <a:lnTo>
                    <a:pt x="11013643" y="2462568"/>
                  </a:lnTo>
                  <a:lnTo>
                    <a:pt x="11044873" y="2485047"/>
                  </a:lnTo>
                  <a:lnTo>
                    <a:pt x="11071631" y="2514460"/>
                  </a:lnTo>
                  <a:lnTo>
                    <a:pt x="11099838" y="2558161"/>
                  </a:lnTo>
                  <a:lnTo>
                    <a:pt x="11123613" y="2603919"/>
                  </a:lnTo>
                  <a:lnTo>
                    <a:pt x="11142942" y="2651709"/>
                  </a:lnTo>
                  <a:lnTo>
                    <a:pt x="11157826" y="2701556"/>
                  </a:lnTo>
                  <a:lnTo>
                    <a:pt x="11157826" y="2716098"/>
                  </a:lnTo>
                  <a:lnTo>
                    <a:pt x="11159211" y="2752420"/>
                  </a:lnTo>
                  <a:lnTo>
                    <a:pt x="11161814" y="2788640"/>
                  </a:lnTo>
                  <a:lnTo>
                    <a:pt x="11165611" y="2824746"/>
                  </a:lnTo>
                  <a:lnTo>
                    <a:pt x="11170615" y="2860764"/>
                  </a:lnTo>
                  <a:lnTo>
                    <a:pt x="11171987" y="2869920"/>
                  </a:lnTo>
                  <a:lnTo>
                    <a:pt x="11186122" y="2869311"/>
                  </a:lnTo>
                  <a:lnTo>
                    <a:pt x="11188941" y="2861995"/>
                  </a:lnTo>
                  <a:lnTo>
                    <a:pt x="11190923" y="2881490"/>
                  </a:lnTo>
                  <a:lnTo>
                    <a:pt x="11192408" y="2901023"/>
                  </a:lnTo>
                  <a:lnTo>
                    <a:pt x="11193386" y="2920593"/>
                  </a:lnTo>
                  <a:lnTo>
                    <a:pt x="11193856" y="2940189"/>
                  </a:lnTo>
                  <a:lnTo>
                    <a:pt x="11193932" y="2942425"/>
                  </a:lnTo>
                  <a:lnTo>
                    <a:pt x="11194783" y="2944317"/>
                  </a:lnTo>
                  <a:lnTo>
                    <a:pt x="11198009" y="2947428"/>
                  </a:lnTo>
                  <a:lnTo>
                    <a:pt x="11199927" y="2948203"/>
                  </a:lnTo>
                  <a:lnTo>
                    <a:pt x="11204410" y="2948203"/>
                  </a:lnTo>
                  <a:lnTo>
                    <a:pt x="11206340" y="2947428"/>
                  </a:lnTo>
                  <a:lnTo>
                    <a:pt x="11209553" y="2944317"/>
                  </a:lnTo>
                  <a:lnTo>
                    <a:pt x="11210404" y="2942425"/>
                  </a:lnTo>
                  <a:lnTo>
                    <a:pt x="11210303" y="2901023"/>
                  </a:lnTo>
                  <a:lnTo>
                    <a:pt x="11210265" y="2892069"/>
                  </a:lnTo>
                  <a:lnTo>
                    <a:pt x="11208156" y="2861995"/>
                  </a:lnTo>
                  <a:lnTo>
                    <a:pt x="11208068" y="2860764"/>
                  </a:lnTo>
                  <a:lnTo>
                    <a:pt x="11206925" y="2844381"/>
                  </a:lnTo>
                  <a:lnTo>
                    <a:pt x="11200473" y="2797111"/>
                  </a:lnTo>
                  <a:lnTo>
                    <a:pt x="11190910" y="2750274"/>
                  </a:lnTo>
                  <a:lnTo>
                    <a:pt x="11178235" y="2703855"/>
                  </a:lnTo>
                  <a:lnTo>
                    <a:pt x="11178299" y="2701556"/>
                  </a:lnTo>
                  <a:lnTo>
                    <a:pt x="11179835" y="2651315"/>
                  </a:lnTo>
                  <a:lnTo>
                    <a:pt x="11180280" y="2647226"/>
                  </a:lnTo>
                  <a:lnTo>
                    <a:pt x="11185462" y="2599410"/>
                  </a:lnTo>
                  <a:lnTo>
                    <a:pt x="11195863" y="2548712"/>
                  </a:lnTo>
                  <a:lnTo>
                    <a:pt x="11211839" y="2499766"/>
                  </a:lnTo>
                  <a:lnTo>
                    <a:pt x="11234166" y="2453182"/>
                  </a:lnTo>
                  <a:lnTo>
                    <a:pt x="11263630" y="2409507"/>
                  </a:lnTo>
                  <a:lnTo>
                    <a:pt x="11312335" y="2359228"/>
                  </a:lnTo>
                  <a:lnTo>
                    <a:pt x="11369383" y="2318689"/>
                  </a:lnTo>
                  <a:lnTo>
                    <a:pt x="11372494" y="2316797"/>
                  </a:lnTo>
                  <a:lnTo>
                    <a:pt x="11374107" y="2314029"/>
                  </a:lnTo>
                  <a:lnTo>
                    <a:pt x="11374196" y="2310396"/>
                  </a:lnTo>
                  <a:lnTo>
                    <a:pt x="11416805" y="2305735"/>
                  </a:lnTo>
                  <a:lnTo>
                    <a:pt x="11460112" y="2297963"/>
                  </a:lnTo>
                  <a:lnTo>
                    <a:pt x="11501844" y="2290089"/>
                  </a:lnTo>
                  <a:lnTo>
                    <a:pt x="11544922" y="2284145"/>
                  </a:lnTo>
                  <a:lnTo>
                    <a:pt x="11554028" y="2283256"/>
                  </a:lnTo>
                  <a:lnTo>
                    <a:pt x="11554092" y="2268918"/>
                  </a:lnTo>
                  <a:close/>
                </a:path>
                <a:path w="13460730" h="10287000">
                  <a:moveTo>
                    <a:pt x="12065267" y="0"/>
                  </a:moveTo>
                  <a:lnTo>
                    <a:pt x="12018721" y="0"/>
                  </a:lnTo>
                  <a:lnTo>
                    <a:pt x="11999747" y="36830"/>
                  </a:lnTo>
                  <a:lnTo>
                    <a:pt x="11976100" y="81280"/>
                  </a:lnTo>
                  <a:lnTo>
                    <a:pt x="11951551" y="125730"/>
                  </a:lnTo>
                  <a:lnTo>
                    <a:pt x="11926075" y="168910"/>
                  </a:lnTo>
                  <a:lnTo>
                    <a:pt x="11899671" y="210820"/>
                  </a:lnTo>
                  <a:lnTo>
                    <a:pt x="11872316" y="252730"/>
                  </a:lnTo>
                  <a:lnTo>
                    <a:pt x="11843995" y="294640"/>
                  </a:lnTo>
                  <a:lnTo>
                    <a:pt x="11814696" y="335280"/>
                  </a:lnTo>
                  <a:lnTo>
                    <a:pt x="11784419" y="374650"/>
                  </a:lnTo>
                  <a:lnTo>
                    <a:pt x="11753152" y="414020"/>
                  </a:lnTo>
                  <a:lnTo>
                    <a:pt x="11720868" y="452120"/>
                  </a:lnTo>
                  <a:lnTo>
                    <a:pt x="11687569" y="490220"/>
                  </a:lnTo>
                  <a:lnTo>
                    <a:pt x="11653228" y="525780"/>
                  </a:lnTo>
                  <a:lnTo>
                    <a:pt x="11617846" y="561340"/>
                  </a:lnTo>
                  <a:lnTo>
                    <a:pt x="11581397" y="595630"/>
                  </a:lnTo>
                  <a:lnTo>
                    <a:pt x="11543894" y="628650"/>
                  </a:lnTo>
                  <a:lnTo>
                    <a:pt x="11505298" y="660400"/>
                  </a:lnTo>
                  <a:lnTo>
                    <a:pt x="11465598" y="690880"/>
                  </a:lnTo>
                  <a:lnTo>
                    <a:pt x="11424806" y="720090"/>
                  </a:lnTo>
                  <a:lnTo>
                    <a:pt x="11380140" y="749300"/>
                  </a:lnTo>
                  <a:lnTo>
                    <a:pt x="11334560" y="777240"/>
                  </a:lnTo>
                  <a:lnTo>
                    <a:pt x="11288065" y="803910"/>
                  </a:lnTo>
                  <a:lnTo>
                    <a:pt x="11240668" y="829310"/>
                  </a:lnTo>
                  <a:lnTo>
                    <a:pt x="11192345" y="852170"/>
                  </a:lnTo>
                  <a:lnTo>
                    <a:pt x="11093145" y="892810"/>
                  </a:lnTo>
                  <a:lnTo>
                    <a:pt x="10991621" y="925830"/>
                  </a:lnTo>
                  <a:lnTo>
                    <a:pt x="10940059" y="939800"/>
                  </a:lnTo>
                  <a:lnTo>
                    <a:pt x="10887964" y="951230"/>
                  </a:lnTo>
                  <a:lnTo>
                    <a:pt x="10835335" y="961390"/>
                  </a:lnTo>
                  <a:lnTo>
                    <a:pt x="10798505" y="930910"/>
                  </a:lnTo>
                  <a:lnTo>
                    <a:pt x="10763136" y="899160"/>
                  </a:lnTo>
                  <a:lnTo>
                    <a:pt x="10729532" y="864870"/>
                  </a:lnTo>
                  <a:lnTo>
                    <a:pt x="10698061" y="829310"/>
                  </a:lnTo>
                  <a:lnTo>
                    <a:pt x="10669029" y="791210"/>
                  </a:lnTo>
                  <a:lnTo>
                    <a:pt x="10642803" y="750570"/>
                  </a:lnTo>
                  <a:lnTo>
                    <a:pt x="10619689" y="708660"/>
                  </a:lnTo>
                  <a:lnTo>
                    <a:pt x="10600055" y="665480"/>
                  </a:lnTo>
                  <a:lnTo>
                    <a:pt x="10583482" y="615950"/>
                  </a:lnTo>
                  <a:lnTo>
                    <a:pt x="10571391" y="566420"/>
                  </a:lnTo>
                  <a:lnTo>
                    <a:pt x="10563771" y="515620"/>
                  </a:lnTo>
                  <a:lnTo>
                    <a:pt x="10563060" y="504190"/>
                  </a:lnTo>
                  <a:lnTo>
                    <a:pt x="10560609" y="464820"/>
                  </a:lnTo>
                  <a:lnTo>
                    <a:pt x="10596524" y="427990"/>
                  </a:lnTo>
                  <a:lnTo>
                    <a:pt x="10619689" y="403860"/>
                  </a:lnTo>
                  <a:lnTo>
                    <a:pt x="10631894" y="391160"/>
                  </a:lnTo>
                  <a:lnTo>
                    <a:pt x="10666743" y="353060"/>
                  </a:lnTo>
                  <a:lnTo>
                    <a:pt x="10701109" y="316230"/>
                  </a:lnTo>
                  <a:lnTo>
                    <a:pt x="10735018" y="276860"/>
                  </a:lnTo>
                  <a:lnTo>
                    <a:pt x="10768482" y="238760"/>
                  </a:lnTo>
                  <a:lnTo>
                    <a:pt x="10801541" y="199390"/>
                  </a:lnTo>
                  <a:lnTo>
                    <a:pt x="10834218" y="160020"/>
                  </a:lnTo>
                  <a:lnTo>
                    <a:pt x="10865206" y="121920"/>
                  </a:lnTo>
                  <a:lnTo>
                    <a:pt x="10895876" y="83820"/>
                  </a:lnTo>
                  <a:lnTo>
                    <a:pt x="10926229" y="45720"/>
                  </a:lnTo>
                  <a:lnTo>
                    <a:pt x="10956277" y="6350"/>
                  </a:lnTo>
                  <a:lnTo>
                    <a:pt x="10961827" y="0"/>
                  </a:lnTo>
                  <a:lnTo>
                    <a:pt x="10910265" y="0"/>
                  </a:lnTo>
                  <a:lnTo>
                    <a:pt x="10906811" y="3810"/>
                  </a:lnTo>
                  <a:lnTo>
                    <a:pt x="10874858" y="44450"/>
                  </a:lnTo>
                  <a:lnTo>
                    <a:pt x="10842549" y="85090"/>
                  </a:lnTo>
                  <a:lnTo>
                    <a:pt x="10809872" y="124460"/>
                  </a:lnTo>
                  <a:lnTo>
                    <a:pt x="10775836" y="166370"/>
                  </a:lnTo>
                  <a:lnTo>
                    <a:pt x="10741381" y="207010"/>
                  </a:lnTo>
                  <a:lnTo>
                    <a:pt x="10706456" y="246380"/>
                  </a:lnTo>
                  <a:lnTo>
                    <a:pt x="10671073" y="287020"/>
                  </a:lnTo>
                  <a:lnTo>
                    <a:pt x="10635183" y="326390"/>
                  </a:lnTo>
                  <a:lnTo>
                    <a:pt x="10598785" y="365760"/>
                  </a:lnTo>
                  <a:lnTo>
                    <a:pt x="10561853" y="403860"/>
                  </a:lnTo>
                  <a:lnTo>
                    <a:pt x="10564190" y="375920"/>
                  </a:lnTo>
                  <a:lnTo>
                    <a:pt x="10572077" y="320040"/>
                  </a:lnTo>
                  <a:lnTo>
                    <a:pt x="10591508" y="238760"/>
                  </a:lnTo>
                  <a:lnTo>
                    <a:pt x="10608183" y="185420"/>
                  </a:lnTo>
                  <a:lnTo>
                    <a:pt x="10627665" y="133350"/>
                  </a:lnTo>
                  <a:lnTo>
                    <a:pt x="10649928" y="82550"/>
                  </a:lnTo>
                  <a:lnTo>
                    <a:pt x="10672267" y="30480"/>
                  </a:lnTo>
                  <a:lnTo>
                    <a:pt x="10684777" y="0"/>
                  </a:lnTo>
                  <a:lnTo>
                    <a:pt x="10636491" y="0"/>
                  </a:lnTo>
                  <a:lnTo>
                    <a:pt x="10625036" y="26670"/>
                  </a:lnTo>
                  <a:lnTo>
                    <a:pt x="10605618" y="74930"/>
                  </a:lnTo>
                  <a:lnTo>
                    <a:pt x="10586758" y="124460"/>
                  </a:lnTo>
                  <a:lnTo>
                    <a:pt x="10569359" y="168910"/>
                  </a:lnTo>
                  <a:lnTo>
                    <a:pt x="10554500" y="213360"/>
                  </a:lnTo>
                  <a:lnTo>
                    <a:pt x="10542168" y="259080"/>
                  </a:lnTo>
                  <a:lnTo>
                    <a:pt x="10532364" y="306070"/>
                  </a:lnTo>
                  <a:lnTo>
                    <a:pt x="10525100" y="353060"/>
                  </a:lnTo>
                  <a:lnTo>
                    <a:pt x="10520350" y="400050"/>
                  </a:lnTo>
                  <a:lnTo>
                    <a:pt x="10518127" y="448310"/>
                  </a:lnTo>
                  <a:lnTo>
                    <a:pt x="10511295" y="454660"/>
                  </a:lnTo>
                  <a:lnTo>
                    <a:pt x="10497731" y="468630"/>
                  </a:lnTo>
                  <a:lnTo>
                    <a:pt x="10490886" y="474980"/>
                  </a:lnTo>
                  <a:lnTo>
                    <a:pt x="10453459" y="511810"/>
                  </a:lnTo>
                  <a:lnTo>
                    <a:pt x="10415105" y="547370"/>
                  </a:lnTo>
                  <a:lnTo>
                    <a:pt x="10375811" y="581660"/>
                  </a:lnTo>
                  <a:lnTo>
                    <a:pt x="10335603" y="614680"/>
                  </a:lnTo>
                  <a:lnTo>
                    <a:pt x="10294455" y="646430"/>
                  </a:lnTo>
                  <a:lnTo>
                    <a:pt x="10252380" y="676910"/>
                  </a:lnTo>
                  <a:lnTo>
                    <a:pt x="10209365" y="706120"/>
                  </a:lnTo>
                  <a:lnTo>
                    <a:pt x="10165436" y="735330"/>
                  </a:lnTo>
                  <a:lnTo>
                    <a:pt x="10119652" y="760730"/>
                  </a:lnTo>
                  <a:lnTo>
                    <a:pt x="10071913" y="784860"/>
                  </a:lnTo>
                  <a:lnTo>
                    <a:pt x="10022472" y="805180"/>
                  </a:lnTo>
                  <a:lnTo>
                    <a:pt x="9971595" y="820420"/>
                  </a:lnTo>
                  <a:lnTo>
                    <a:pt x="9919564" y="830580"/>
                  </a:lnTo>
                  <a:lnTo>
                    <a:pt x="9866655" y="833120"/>
                  </a:lnTo>
                  <a:lnTo>
                    <a:pt x="9818154" y="826770"/>
                  </a:lnTo>
                  <a:lnTo>
                    <a:pt x="9772764" y="812800"/>
                  </a:lnTo>
                  <a:lnTo>
                    <a:pt x="9730740" y="792480"/>
                  </a:lnTo>
                  <a:lnTo>
                    <a:pt x="9692335" y="764540"/>
                  </a:lnTo>
                  <a:lnTo>
                    <a:pt x="9657829" y="731520"/>
                  </a:lnTo>
                  <a:lnTo>
                    <a:pt x="9627451" y="693420"/>
                  </a:lnTo>
                  <a:lnTo>
                    <a:pt x="9588538" y="629920"/>
                  </a:lnTo>
                  <a:lnTo>
                    <a:pt x="9571914" y="595630"/>
                  </a:lnTo>
                  <a:lnTo>
                    <a:pt x="9562630" y="574040"/>
                  </a:lnTo>
                  <a:lnTo>
                    <a:pt x="9557169" y="561340"/>
                  </a:lnTo>
                  <a:lnTo>
                    <a:pt x="9601860" y="544830"/>
                  </a:lnTo>
                  <a:lnTo>
                    <a:pt x="9645612" y="525780"/>
                  </a:lnTo>
                  <a:lnTo>
                    <a:pt x="9688449" y="505460"/>
                  </a:lnTo>
                  <a:lnTo>
                    <a:pt x="9730346" y="482600"/>
                  </a:lnTo>
                  <a:lnTo>
                    <a:pt x="9775977" y="454660"/>
                  </a:lnTo>
                  <a:lnTo>
                    <a:pt x="9820631" y="425450"/>
                  </a:lnTo>
                  <a:lnTo>
                    <a:pt x="9864306" y="394970"/>
                  </a:lnTo>
                  <a:lnTo>
                    <a:pt x="9907016" y="363220"/>
                  </a:lnTo>
                  <a:lnTo>
                    <a:pt x="9948735" y="330200"/>
                  </a:lnTo>
                  <a:lnTo>
                    <a:pt x="9989490" y="295910"/>
                  </a:lnTo>
                  <a:lnTo>
                    <a:pt x="10029266" y="260350"/>
                  </a:lnTo>
                  <a:lnTo>
                    <a:pt x="10067938" y="223520"/>
                  </a:lnTo>
                  <a:lnTo>
                    <a:pt x="10105377" y="185420"/>
                  </a:lnTo>
                  <a:lnTo>
                    <a:pt x="10141572" y="147320"/>
                  </a:lnTo>
                  <a:lnTo>
                    <a:pt x="10176548" y="106680"/>
                  </a:lnTo>
                  <a:lnTo>
                    <a:pt x="10210279" y="66040"/>
                  </a:lnTo>
                  <a:lnTo>
                    <a:pt x="10242791" y="24130"/>
                  </a:lnTo>
                  <a:lnTo>
                    <a:pt x="10260228" y="0"/>
                  </a:lnTo>
                  <a:lnTo>
                    <a:pt x="10211143" y="0"/>
                  </a:lnTo>
                  <a:lnTo>
                    <a:pt x="10162438" y="60960"/>
                  </a:lnTo>
                  <a:lnTo>
                    <a:pt x="10127755" y="101600"/>
                  </a:lnTo>
                  <a:lnTo>
                    <a:pt x="10091991" y="140970"/>
                  </a:lnTo>
                  <a:lnTo>
                    <a:pt x="10055149" y="179070"/>
                  </a:lnTo>
                  <a:lnTo>
                    <a:pt x="10017214" y="217170"/>
                  </a:lnTo>
                  <a:lnTo>
                    <a:pt x="9978199" y="252730"/>
                  </a:lnTo>
                  <a:lnTo>
                    <a:pt x="9938106" y="288290"/>
                  </a:lnTo>
                  <a:lnTo>
                    <a:pt x="9896094" y="322580"/>
                  </a:lnTo>
                  <a:lnTo>
                    <a:pt x="9852965" y="355600"/>
                  </a:lnTo>
                  <a:lnTo>
                    <a:pt x="9808743" y="386080"/>
                  </a:lnTo>
                  <a:lnTo>
                    <a:pt x="9763404" y="415290"/>
                  </a:lnTo>
                  <a:lnTo>
                    <a:pt x="9716960" y="443230"/>
                  </a:lnTo>
                  <a:lnTo>
                    <a:pt x="9669412" y="469900"/>
                  </a:lnTo>
                  <a:lnTo>
                    <a:pt x="9575508" y="513080"/>
                  </a:lnTo>
                  <a:lnTo>
                    <a:pt x="9543212" y="524510"/>
                  </a:lnTo>
                  <a:lnTo>
                    <a:pt x="9541688" y="520700"/>
                  </a:lnTo>
                  <a:lnTo>
                    <a:pt x="9539948" y="516890"/>
                  </a:lnTo>
                  <a:lnTo>
                    <a:pt x="9538462" y="511810"/>
                  </a:lnTo>
                  <a:lnTo>
                    <a:pt x="9522435" y="464820"/>
                  </a:lnTo>
                  <a:lnTo>
                    <a:pt x="9508604" y="416560"/>
                  </a:lnTo>
                  <a:lnTo>
                    <a:pt x="9496958" y="367030"/>
                  </a:lnTo>
                  <a:lnTo>
                    <a:pt x="9487497" y="317500"/>
                  </a:lnTo>
                  <a:lnTo>
                    <a:pt x="9480220" y="267970"/>
                  </a:lnTo>
                  <a:lnTo>
                    <a:pt x="9476524" y="217170"/>
                  </a:lnTo>
                  <a:lnTo>
                    <a:pt x="9476499" y="213360"/>
                  </a:lnTo>
                  <a:lnTo>
                    <a:pt x="9476384" y="196850"/>
                  </a:lnTo>
                  <a:lnTo>
                    <a:pt x="9476257" y="179070"/>
                  </a:lnTo>
                  <a:lnTo>
                    <a:pt x="9476156" y="165100"/>
                  </a:lnTo>
                  <a:lnTo>
                    <a:pt x="9478924" y="114300"/>
                  </a:lnTo>
                  <a:lnTo>
                    <a:pt x="9484589" y="64770"/>
                  </a:lnTo>
                  <a:lnTo>
                    <a:pt x="9492920" y="13970"/>
                  </a:lnTo>
                  <a:lnTo>
                    <a:pt x="9496095" y="0"/>
                  </a:lnTo>
                  <a:lnTo>
                    <a:pt x="9453639" y="0"/>
                  </a:lnTo>
                  <a:lnTo>
                    <a:pt x="9446768" y="35560"/>
                  </a:lnTo>
                  <a:lnTo>
                    <a:pt x="9439783" y="90170"/>
                  </a:lnTo>
                  <a:lnTo>
                    <a:pt x="9435706" y="143510"/>
                  </a:lnTo>
                  <a:lnTo>
                    <a:pt x="9435630" y="147320"/>
                  </a:lnTo>
                  <a:lnTo>
                    <a:pt x="9435516" y="152400"/>
                  </a:lnTo>
                  <a:lnTo>
                    <a:pt x="9435427" y="156210"/>
                  </a:lnTo>
                  <a:lnTo>
                    <a:pt x="9435351" y="160020"/>
                  </a:lnTo>
                  <a:lnTo>
                    <a:pt x="9435236" y="165100"/>
                  </a:lnTo>
                  <a:lnTo>
                    <a:pt x="9435160" y="168910"/>
                  </a:lnTo>
                  <a:lnTo>
                    <a:pt x="9434576" y="195580"/>
                  </a:lnTo>
                  <a:lnTo>
                    <a:pt x="9434690" y="199390"/>
                  </a:lnTo>
                  <a:lnTo>
                    <a:pt x="9437357" y="245110"/>
                  </a:lnTo>
                  <a:lnTo>
                    <a:pt x="9442323" y="292100"/>
                  </a:lnTo>
                  <a:lnTo>
                    <a:pt x="9449435" y="339090"/>
                  </a:lnTo>
                  <a:lnTo>
                    <a:pt x="9458693" y="384810"/>
                  </a:lnTo>
                  <a:lnTo>
                    <a:pt x="9470098" y="431800"/>
                  </a:lnTo>
                  <a:lnTo>
                    <a:pt x="9483649" y="477520"/>
                  </a:lnTo>
                  <a:lnTo>
                    <a:pt x="9488246" y="491490"/>
                  </a:lnTo>
                  <a:lnTo>
                    <a:pt x="9493059" y="506730"/>
                  </a:lnTo>
                  <a:lnTo>
                    <a:pt x="9498127" y="521970"/>
                  </a:lnTo>
                  <a:lnTo>
                    <a:pt x="9503423" y="537210"/>
                  </a:lnTo>
                  <a:lnTo>
                    <a:pt x="9470974" y="546100"/>
                  </a:lnTo>
                  <a:lnTo>
                    <a:pt x="9438195" y="552450"/>
                  </a:lnTo>
                  <a:lnTo>
                    <a:pt x="9405087" y="557530"/>
                  </a:lnTo>
                  <a:lnTo>
                    <a:pt x="9371647" y="560070"/>
                  </a:lnTo>
                  <a:lnTo>
                    <a:pt x="9341282" y="560070"/>
                  </a:lnTo>
                  <a:lnTo>
                    <a:pt x="9281363" y="553720"/>
                  </a:lnTo>
                  <a:lnTo>
                    <a:pt x="9222918" y="537210"/>
                  </a:lnTo>
                  <a:lnTo>
                    <a:pt x="9168282" y="511810"/>
                  </a:lnTo>
                  <a:lnTo>
                    <a:pt x="9118003" y="476250"/>
                  </a:lnTo>
                  <a:lnTo>
                    <a:pt x="9073528" y="431800"/>
                  </a:lnTo>
                  <a:lnTo>
                    <a:pt x="9035453" y="381000"/>
                  </a:lnTo>
                  <a:lnTo>
                    <a:pt x="9004859" y="326390"/>
                  </a:lnTo>
                  <a:lnTo>
                    <a:pt x="8974722" y="251460"/>
                  </a:lnTo>
                  <a:lnTo>
                    <a:pt x="8959825" y="203200"/>
                  </a:lnTo>
                  <a:lnTo>
                    <a:pt x="8947607" y="156210"/>
                  </a:lnTo>
                  <a:lnTo>
                    <a:pt x="8937930" y="106680"/>
                  </a:lnTo>
                  <a:lnTo>
                    <a:pt x="8930627" y="57150"/>
                  </a:lnTo>
                  <a:lnTo>
                    <a:pt x="8925573" y="7620"/>
                  </a:lnTo>
                  <a:lnTo>
                    <a:pt x="8925496" y="6350"/>
                  </a:lnTo>
                  <a:lnTo>
                    <a:pt x="8925115" y="0"/>
                  </a:lnTo>
                  <a:lnTo>
                    <a:pt x="8886546" y="0"/>
                  </a:lnTo>
                  <a:lnTo>
                    <a:pt x="8888501" y="27940"/>
                  </a:lnTo>
                  <a:lnTo>
                    <a:pt x="8893823" y="78740"/>
                  </a:lnTo>
                  <a:lnTo>
                    <a:pt x="8901303" y="128270"/>
                  </a:lnTo>
                  <a:lnTo>
                    <a:pt x="8911184" y="179070"/>
                  </a:lnTo>
                  <a:lnTo>
                    <a:pt x="8923718" y="228600"/>
                  </a:lnTo>
                  <a:lnTo>
                    <a:pt x="8939136" y="276860"/>
                  </a:lnTo>
                  <a:lnTo>
                    <a:pt x="8957678" y="322580"/>
                  </a:lnTo>
                  <a:lnTo>
                    <a:pt x="8979598" y="367030"/>
                  </a:lnTo>
                  <a:lnTo>
                    <a:pt x="9005125" y="410210"/>
                  </a:lnTo>
                  <a:lnTo>
                    <a:pt x="9034501" y="449580"/>
                  </a:lnTo>
                  <a:lnTo>
                    <a:pt x="9067978" y="486410"/>
                  </a:lnTo>
                  <a:lnTo>
                    <a:pt x="9105786" y="519430"/>
                  </a:lnTo>
                  <a:lnTo>
                    <a:pt x="9147467" y="547370"/>
                  </a:lnTo>
                  <a:lnTo>
                    <a:pt x="9190825" y="568960"/>
                  </a:lnTo>
                  <a:lnTo>
                    <a:pt x="9235567" y="584200"/>
                  </a:lnTo>
                  <a:lnTo>
                    <a:pt x="9281427" y="594360"/>
                  </a:lnTo>
                  <a:lnTo>
                    <a:pt x="9328099" y="599440"/>
                  </a:lnTo>
                  <a:lnTo>
                    <a:pt x="9375305" y="599440"/>
                  </a:lnTo>
                  <a:lnTo>
                    <a:pt x="9422752" y="594360"/>
                  </a:lnTo>
                  <a:lnTo>
                    <a:pt x="9470161" y="586740"/>
                  </a:lnTo>
                  <a:lnTo>
                    <a:pt x="9517240" y="574040"/>
                  </a:lnTo>
                  <a:lnTo>
                    <a:pt x="9536836" y="619760"/>
                  </a:lnTo>
                  <a:lnTo>
                    <a:pt x="9559315" y="664210"/>
                  </a:lnTo>
                  <a:lnTo>
                    <a:pt x="9584982" y="706120"/>
                  </a:lnTo>
                  <a:lnTo>
                    <a:pt x="9614154" y="745490"/>
                  </a:lnTo>
                  <a:lnTo>
                    <a:pt x="9647136" y="781050"/>
                  </a:lnTo>
                  <a:lnTo>
                    <a:pt x="9684245" y="812800"/>
                  </a:lnTo>
                  <a:lnTo>
                    <a:pt x="9725774" y="838200"/>
                  </a:lnTo>
                  <a:lnTo>
                    <a:pt x="9773387" y="858520"/>
                  </a:lnTo>
                  <a:lnTo>
                    <a:pt x="9822434" y="869950"/>
                  </a:lnTo>
                  <a:lnTo>
                    <a:pt x="9872358" y="873760"/>
                  </a:lnTo>
                  <a:lnTo>
                    <a:pt x="9922573" y="871220"/>
                  </a:lnTo>
                  <a:lnTo>
                    <a:pt x="9972535" y="862330"/>
                  </a:lnTo>
                  <a:lnTo>
                    <a:pt x="10021659" y="848360"/>
                  </a:lnTo>
                  <a:lnTo>
                    <a:pt x="10062578" y="833120"/>
                  </a:lnTo>
                  <a:lnTo>
                    <a:pt x="10069398" y="830580"/>
                  </a:lnTo>
                  <a:lnTo>
                    <a:pt x="10116693" y="808990"/>
                  </a:lnTo>
                  <a:lnTo>
                    <a:pt x="10162718" y="784860"/>
                  </a:lnTo>
                  <a:lnTo>
                    <a:pt x="10207536" y="758190"/>
                  </a:lnTo>
                  <a:lnTo>
                    <a:pt x="10251199" y="730250"/>
                  </a:lnTo>
                  <a:lnTo>
                    <a:pt x="10293744" y="699770"/>
                  </a:lnTo>
                  <a:lnTo>
                    <a:pt x="10335247" y="668020"/>
                  </a:lnTo>
                  <a:lnTo>
                    <a:pt x="10375748" y="635000"/>
                  </a:lnTo>
                  <a:lnTo>
                    <a:pt x="10415295" y="600710"/>
                  </a:lnTo>
                  <a:lnTo>
                    <a:pt x="10453967" y="566420"/>
                  </a:lnTo>
                  <a:lnTo>
                    <a:pt x="10487406" y="535940"/>
                  </a:lnTo>
                  <a:lnTo>
                    <a:pt x="10503967" y="519430"/>
                  </a:lnTo>
                  <a:lnTo>
                    <a:pt x="10520439" y="504190"/>
                  </a:lnTo>
                  <a:lnTo>
                    <a:pt x="10520540" y="505460"/>
                  </a:lnTo>
                  <a:lnTo>
                    <a:pt x="10520642" y="506730"/>
                  </a:lnTo>
                  <a:lnTo>
                    <a:pt x="10520959" y="510540"/>
                  </a:lnTo>
                  <a:lnTo>
                    <a:pt x="10521036" y="511810"/>
                  </a:lnTo>
                  <a:lnTo>
                    <a:pt x="10521112" y="513080"/>
                  </a:lnTo>
                  <a:lnTo>
                    <a:pt x="10521442" y="518160"/>
                  </a:lnTo>
                  <a:lnTo>
                    <a:pt x="10521544" y="519430"/>
                  </a:lnTo>
                  <a:lnTo>
                    <a:pt x="10521658" y="520700"/>
                  </a:lnTo>
                  <a:lnTo>
                    <a:pt x="10521772" y="521970"/>
                  </a:lnTo>
                  <a:lnTo>
                    <a:pt x="10530827" y="577850"/>
                  </a:lnTo>
                  <a:lnTo>
                    <a:pt x="10542194" y="622300"/>
                  </a:lnTo>
                  <a:lnTo>
                    <a:pt x="10556837" y="666750"/>
                  </a:lnTo>
                  <a:lnTo>
                    <a:pt x="10574744" y="711200"/>
                  </a:lnTo>
                  <a:lnTo>
                    <a:pt x="10595724" y="753110"/>
                  </a:lnTo>
                  <a:lnTo>
                    <a:pt x="10619562" y="792480"/>
                  </a:lnTo>
                  <a:lnTo>
                    <a:pt x="10646283" y="831850"/>
                  </a:lnTo>
                  <a:lnTo>
                    <a:pt x="10675861" y="868680"/>
                  </a:lnTo>
                  <a:lnTo>
                    <a:pt x="10712463" y="908050"/>
                  </a:lnTo>
                  <a:lnTo>
                    <a:pt x="10751604" y="946150"/>
                  </a:lnTo>
                  <a:lnTo>
                    <a:pt x="10781690" y="972820"/>
                  </a:lnTo>
                  <a:lnTo>
                    <a:pt x="10791939" y="980440"/>
                  </a:lnTo>
                  <a:lnTo>
                    <a:pt x="10801058" y="989330"/>
                  </a:lnTo>
                  <a:lnTo>
                    <a:pt x="10810735" y="996950"/>
                  </a:lnTo>
                  <a:lnTo>
                    <a:pt x="10821200" y="1003300"/>
                  </a:lnTo>
                  <a:lnTo>
                    <a:pt x="10832694" y="1004570"/>
                  </a:lnTo>
                  <a:lnTo>
                    <a:pt x="10858640" y="1002030"/>
                  </a:lnTo>
                  <a:lnTo>
                    <a:pt x="10909745" y="991870"/>
                  </a:lnTo>
                  <a:lnTo>
                    <a:pt x="10934903" y="984250"/>
                  </a:lnTo>
                  <a:lnTo>
                    <a:pt x="11009440" y="965200"/>
                  </a:lnTo>
                  <a:lnTo>
                    <a:pt x="11081283" y="942340"/>
                  </a:lnTo>
                  <a:lnTo>
                    <a:pt x="11173676" y="906780"/>
                  </a:lnTo>
                  <a:lnTo>
                    <a:pt x="11218837" y="886460"/>
                  </a:lnTo>
                  <a:lnTo>
                    <a:pt x="11263313" y="864870"/>
                  </a:lnTo>
                  <a:lnTo>
                    <a:pt x="11307102" y="842010"/>
                  </a:lnTo>
                  <a:lnTo>
                    <a:pt x="11350206" y="817880"/>
                  </a:lnTo>
                  <a:lnTo>
                    <a:pt x="11392611" y="792480"/>
                  </a:lnTo>
                  <a:lnTo>
                    <a:pt x="11436160" y="763270"/>
                  </a:lnTo>
                  <a:lnTo>
                    <a:pt x="11478616" y="732790"/>
                  </a:lnTo>
                  <a:lnTo>
                    <a:pt x="11519967" y="702310"/>
                  </a:lnTo>
                  <a:lnTo>
                    <a:pt x="11560239" y="669290"/>
                  </a:lnTo>
                  <a:lnTo>
                    <a:pt x="11599431" y="635000"/>
                  </a:lnTo>
                  <a:lnTo>
                    <a:pt x="11637531" y="599440"/>
                  </a:lnTo>
                  <a:lnTo>
                    <a:pt x="11674539" y="562610"/>
                  </a:lnTo>
                  <a:lnTo>
                    <a:pt x="11710480" y="525780"/>
                  </a:lnTo>
                  <a:lnTo>
                    <a:pt x="11745328" y="487680"/>
                  </a:lnTo>
                  <a:lnTo>
                    <a:pt x="11811800" y="407670"/>
                  </a:lnTo>
                  <a:lnTo>
                    <a:pt x="11843436" y="365760"/>
                  </a:lnTo>
                  <a:lnTo>
                    <a:pt x="11873992" y="323850"/>
                  </a:lnTo>
                  <a:lnTo>
                    <a:pt x="11903469" y="280670"/>
                  </a:lnTo>
                  <a:lnTo>
                    <a:pt x="11931891" y="237490"/>
                  </a:lnTo>
                  <a:lnTo>
                    <a:pt x="11957964" y="195580"/>
                  </a:lnTo>
                  <a:lnTo>
                    <a:pt x="11983212" y="152400"/>
                  </a:lnTo>
                  <a:lnTo>
                    <a:pt x="12007621" y="109220"/>
                  </a:lnTo>
                  <a:lnTo>
                    <a:pt x="12031218" y="66040"/>
                  </a:lnTo>
                  <a:lnTo>
                    <a:pt x="12053976" y="21590"/>
                  </a:lnTo>
                  <a:lnTo>
                    <a:pt x="12065267" y="0"/>
                  </a:lnTo>
                  <a:close/>
                </a:path>
                <a:path w="13460730" h="10287000">
                  <a:moveTo>
                    <a:pt x="13460476" y="10287000"/>
                  </a:moveTo>
                  <a:lnTo>
                    <a:pt x="13435051" y="10214610"/>
                  </a:lnTo>
                  <a:lnTo>
                    <a:pt x="13415417" y="10168890"/>
                  </a:lnTo>
                  <a:lnTo>
                    <a:pt x="13393522" y="10124440"/>
                  </a:lnTo>
                  <a:lnTo>
                    <a:pt x="13369481" y="10081260"/>
                  </a:lnTo>
                  <a:lnTo>
                    <a:pt x="13343433" y="10038080"/>
                  </a:lnTo>
                  <a:lnTo>
                    <a:pt x="13315506" y="9996170"/>
                  </a:lnTo>
                  <a:lnTo>
                    <a:pt x="13285838" y="9956800"/>
                  </a:lnTo>
                  <a:lnTo>
                    <a:pt x="13254546" y="9917430"/>
                  </a:lnTo>
                  <a:lnTo>
                    <a:pt x="13221780" y="9879330"/>
                  </a:lnTo>
                  <a:lnTo>
                    <a:pt x="13187667" y="9842500"/>
                  </a:lnTo>
                  <a:lnTo>
                    <a:pt x="13152323" y="9806940"/>
                  </a:lnTo>
                  <a:lnTo>
                    <a:pt x="13115900" y="9772650"/>
                  </a:lnTo>
                  <a:lnTo>
                    <a:pt x="13078511" y="9740900"/>
                  </a:lnTo>
                  <a:lnTo>
                    <a:pt x="13040297" y="9709150"/>
                  </a:lnTo>
                  <a:lnTo>
                    <a:pt x="13000901" y="9679940"/>
                  </a:lnTo>
                  <a:lnTo>
                    <a:pt x="12960731" y="9650730"/>
                  </a:lnTo>
                  <a:lnTo>
                    <a:pt x="12919786" y="9624060"/>
                  </a:lnTo>
                  <a:lnTo>
                    <a:pt x="12878054" y="9598660"/>
                  </a:lnTo>
                  <a:lnTo>
                    <a:pt x="12835547" y="9573260"/>
                  </a:lnTo>
                  <a:lnTo>
                    <a:pt x="12792266" y="9550400"/>
                  </a:lnTo>
                  <a:lnTo>
                    <a:pt x="12703366" y="9507220"/>
                  </a:lnTo>
                  <a:lnTo>
                    <a:pt x="12657925" y="9488170"/>
                  </a:lnTo>
                  <a:lnTo>
                    <a:pt x="12612027" y="9470390"/>
                  </a:lnTo>
                  <a:lnTo>
                    <a:pt x="12565710" y="9453880"/>
                  </a:lnTo>
                  <a:lnTo>
                    <a:pt x="12518936" y="9438640"/>
                  </a:lnTo>
                  <a:lnTo>
                    <a:pt x="12424093" y="9413240"/>
                  </a:lnTo>
                  <a:lnTo>
                    <a:pt x="12327471" y="9392920"/>
                  </a:lnTo>
                  <a:lnTo>
                    <a:pt x="12289320" y="9387840"/>
                  </a:lnTo>
                  <a:lnTo>
                    <a:pt x="12270181" y="9384030"/>
                  </a:lnTo>
                  <a:lnTo>
                    <a:pt x="12251017" y="9381490"/>
                  </a:lnTo>
                  <a:lnTo>
                    <a:pt x="12338456" y="9385300"/>
                  </a:lnTo>
                  <a:lnTo>
                    <a:pt x="12367565" y="9387840"/>
                  </a:lnTo>
                  <a:lnTo>
                    <a:pt x="12375299" y="9389110"/>
                  </a:lnTo>
                  <a:lnTo>
                    <a:pt x="12377052" y="9376410"/>
                  </a:lnTo>
                  <a:lnTo>
                    <a:pt x="12369279" y="9376410"/>
                  </a:lnTo>
                  <a:lnTo>
                    <a:pt x="12321591" y="9372600"/>
                  </a:lnTo>
                  <a:lnTo>
                    <a:pt x="12273890" y="9370060"/>
                  </a:lnTo>
                  <a:lnTo>
                    <a:pt x="12226150" y="9368790"/>
                  </a:lnTo>
                  <a:lnTo>
                    <a:pt x="12130621" y="9371330"/>
                  </a:lnTo>
                  <a:lnTo>
                    <a:pt x="12081332" y="9368790"/>
                  </a:lnTo>
                  <a:lnTo>
                    <a:pt x="12032120" y="9368790"/>
                  </a:lnTo>
                  <a:lnTo>
                    <a:pt x="11982983" y="9370060"/>
                  </a:lnTo>
                  <a:lnTo>
                    <a:pt x="11966639" y="9371330"/>
                  </a:lnTo>
                  <a:lnTo>
                    <a:pt x="11896598" y="9376778"/>
                  </a:lnTo>
                  <a:lnTo>
                    <a:pt x="11896598" y="9396730"/>
                  </a:lnTo>
                  <a:lnTo>
                    <a:pt x="11848173" y="9405620"/>
                  </a:lnTo>
                  <a:lnTo>
                    <a:pt x="11800154" y="9415780"/>
                  </a:lnTo>
                  <a:lnTo>
                    <a:pt x="11752542" y="9427210"/>
                  </a:lnTo>
                  <a:lnTo>
                    <a:pt x="11705349" y="9439910"/>
                  </a:lnTo>
                  <a:lnTo>
                    <a:pt x="11612207" y="9470390"/>
                  </a:lnTo>
                  <a:lnTo>
                    <a:pt x="11566258" y="9486900"/>
                  </a:lnTo>
                  <a:lnTo>
                    <a:pt x="11475580" y="9525000"/>
                  </a:lnTo>
                  <a:lnTo>
                    <a:pt x="11460963" y="9532620"/>
                  </a:lnTo>
                  <a:lnTo>
                    <a:pt x="11446421" y="9538970"/>
                  </a:lnTo>
                  <a:lnTo>
                    <a:pt x="11436782" y="9544050"/>
                  </a:lnTo>
                  <a:lnTo>
                    <a:pt x="11417567" y="9554210"/>
                  </a:lnTo>
                  <a:lnTo>
                    <a:pt x="11400917" y="9556750"/>
                  </a:lnTo>
                  <a:lnTo>
                    <a:pt x="11351197" y="9568180"/>
                  </a:lnTo>
                  <a:lnTo>
                    <a:pt x="11393513" y="9545320"/>
                  </a:lnTo>
                  <a:lnTo>
                    <a:pt x="11480127" y="9504680"/>
                  </a:lnTo>
                  <a:lnTo>
                    <a:pt x="11569370" y="9469120"/>
                  </a:lnTo>
                  <a:lnTo>
                    <a:pt x="11614988" y="9453880"/>
                  </a:lnTo>
                  <a:lnTo>
                    <a:pt x="11707520" y="9428480"/>
                  </a:lnTo>
                  <a:lnTo>
                    <a:pt x="11754295" y="9418320"/>
                  </a:lnTo>
                  <a:lnTo>
                    <a:pt x="11801399" y="9409430"/>
                  </a:lnTo>
                  <a:lnTo>
                    <a:pt x="11848833" y="9401810"/>
                  </a:lnTo>
                  <a:lnTo>
                    <a:pt x="11896598" y="9396730"/>
                  </a:lnTo>
                  <a:lnTo>
                    <a:pt x="11896598" y="9376778"/>
                  </a:lnTo>
                  <a:lnTo>
                    <a:pt x="11884927" y="9377680"/>
                  </a:lnTo>
                  <a:lnTo>
                    <a:pt x="11855577" y="9381490"/>
                  </a:lnTo>
                  <a:lnTo>
                    <a:pt x="11836006" y="9384030"/>
                  </a:lnTo>
                  <a:lnTo>
                    <a:pt x="11787327" y="9391650"/>
                  </a:lnTo>
                  <a:lnTo>
                    <a:pt x="11691137" y="9411970"/>
                  </a:lnTo>
                  <a:lnTo>
                    <a:pt x="11643627" y="9424670"/>
                  </a:lnTo>
                  <a:lnTo>
                    <a:pt x="11549799" y="9455150"/>
                  </a:lnTo>
                  <a:lnTo>
                    <a:pt x="11503190" y="9472930"/>
                  </a:lnTo>
                  <a:lnTo>
                    <a:pt x="11412411" y="9513570"/>
                  </a:lnTo>
                  <a:lnTo>
                    <a:pt x="11368240" y="9536430"/>
                  </a:lnTo>
                  <a:lnTo>
                    <a:pt x="11324882" y="9561830"/>
                  </a:lnTo>
                  <a:lnTo>
                    <a:pt x="11282337" y="9587230"/>
                  </a:lnTo>
                  <a:lnTo>
                    <a:pt x="11274425" y="9589770"/>
                  </a:lnTo>
                  <a:lnTo>
                    <a:pt x="11230915" y="9603740"/>
                  </a:lnTo>
                  <a:lnTo>
                    <a:pt x="11180216" y="9621520"/>
                  </a:lnTo>
                  <a:lnTo>
                    <a:pt x="11130229" y="9640570"/>
                  </a:lnTo>
                  <a:lnTo>
                    <a:pt x="11080953" y="9662160"/>
                  </a:lnTo>
                  <a:lnTo>
                    <a:pt x="11032401" y="9685020"/>
                  </a:lnTo>
                  <a:lnTo>
                    <a:pt x="10984548" y="9709150"/>
                  </a:lnTo>
                  <a:lnTo>
                    <a:pt x="10937431" y="9735820"/>
                  </a:lnTo>
                  <a:lnTo>
                    <a:pt x="10933379" y="9742170"/>
                  </a:lnTo>
                  <a:lnTo>
                    <a:pt x="10935360" y="9747250"/>
                  </a:lnTo>
                  <a:lnTo>
                    <a:pt x="10941228" y="9752330"/>
                  </a:lnTo>
                  <a:lnTo>
                    <a:pt x="10948822" y="9751060"/>
                  </a:lnTo>
                  <a:lnTo>
                    <a:pt x="11037964" y="9702800"/>
                  </a:lnTo>
                  <a:lnTo>
                    <a:pt x="11129810" y="9662160"/>
                  </a:lnTo>
                  <a:lnTo>
                    <a:pt x="11176749" y="9643110"/>
                  </a:lnTo>
                  <a:lnTo>
                    <a:pt x="11224374" y="9626600"/>
                  </a:lnTo>
                  <a:lnTo>
                    <a:pt x="11183607" y="9657080"/>
                  </a:lnTo>
                  <a:lnTo>
                    <a:pt x="11144021" y="9687560"/>
                  </a:lnTo>
                  <a:lnTo>
                    <a:pt x="11105617" y="9720580"/>
                  </a:lnTo>
                  <a:lnTo>
                    <a:pt x="11068406" y="9754870"/>
                  </a:lnTo>
                  <a:lnTo>
                    <a:pt x="11032388" y="9789160"/>
                  </a:lnTo>
                  <a:lnTo>
                    <a:pt x="10997552" y="9825990"/>
                  </a:lnTo>
                  <a:lnTo>
                    <a:pt x="10963910" y="9862820"/>
                  </a:lnTo>
                  <a:lnTo>
                    <a:pt x="10931449" y="9902190"/>
                  </a:lnTo>
                  <a:lnTo>
                    <a:pt x="10899813" y="9942830"/>
                  </a:lnTo>
                  <a:lnTo>
                    <a:pt x="10869587" y="9984740"/>
                  </a:lnTo>
                  <a:lnTo>
                    <a:pt x="10840834" y="10026650"/>
                  </a:lnTo>
                  <a:lnTo>
                    <a:pt x="10813567" y="10071100"/>
                  </a:lnTo>
                  <a:lnTo>
                    <a:pt x="10787863" y="10115550"/>
                  </a:lnTo>
                  <a:lnTo>
                    <a:pt x="10763758" y="10161270"/>
                  </a:lnTo>
                  <a:lnTo>
                    <a:pt x="10741292" y="10206990"/>
                  </a:lnTo>
                  <a:lnTo>
                    <a:pt x="10720515" y="10253980"/>
                  </a:lnTo>
                  <a:lnTo>
                    <a:pt x="10707294" y="10287000"/>
                  </a:lnTo>
                  <a:lnTo>
                    <a:pt x="10728249" y="10287000"/>
                  </a:lnTo>
                  <a:lnTo>
                    <a:pt x="10740263" y="10257790"/>
                  </a:lnTo>
                  <a:lnTo>
                    <a:pt x="10760977" y="10210800"/>
                  </a:lnTo>
                  <a:lnTo>
                    <a:pt x="10781856" y="10167620"/>
                  </a:lnTo>
                  <a:lnTo>
                    <a:pt x="10804106" y="10125710"/>
                  </a:lnTo>
                  <a:lnTo>
                    <a:pt x="10827715" y="10085070"/>
                  </a:lnTo>
                  <a:lnTo>
                    <a:pt x="10852683" y="10044430"/>
                  </a:lnTo>
                  <a:lnTo>
                    <a:pt x="10878960" y="10005060"/>
                  </a:lnTo>
                  <a:lnTo>
                    <a:pt x="10906493" y="9965690"/>
                  </a:lnTo>
                  <a:lnTo>
                    <a:pt x="10935284" y="9928860"/>
                  </a:lnTo>
                  <a:lnTo>
                    <a:pt x="10965320" y="9890760"/>
                  </a:lnTo>
                  <a:lnTo>
                    <a:pt x="10996536" y="9855200"/>
                  </a:lnTo>
                  <a:lnTo>
                    <a:pt x="11028883" y="9820910"/>
                  </a:lnTo>
                  <a:lnTo>
                    <a:pt x="11062348" y="9786620"/>
                  </a:lnTo>
                  <a:lnTo>
                    <a:pt x="11096943" y="9753600"/>
                  </a:lnTo>
                  <a:lnTo>
                    <a:pt x="11132579" y="9723120"/>
                  </a:lnTo>
                  <a:lnTo>
                    <a:pt x="11169193" y="9692640"/>
                  </a:lnTo>
                  <a:lnTo>
                    <a:pt x="11206772" y="9663430"/>
                  </a:lnTo>
                  <a:lnTo>
                    <a:pt x="11245329" y="9635490"/>
                  </a:lnTo>
                  <a:lnTo>
                    <a:pt x="11277664" y="9613900"/>
                  </a:lnTo>
                  <a:lnTo>
                    <a:pt x="11288573" y="9606280"/>
                  </a:lnTo>
                  <a:lnTo>
                    <a:pt x="11304168" y="9602470"/>
                  </a:lnTo>
                  <a:lnTo>
                    <a:pt x="11319802" y="9597390"/>
                  </a:lnTo>
                  <a:lnTo>
                    <a:pt x="11351209" y="9589770"/>
                  </a:lnTo>
                  <a:lnTo>
                    <a:pt x="11308131" y="9615170"/>
                  </a:lnTo>
                  <a:lnTo>
                    <a:pt x="11266056" y="9641840"/>
                  </a:lnTo>
                  <a:lnTo>
                    <a:pt x="11224997" y="9669780"/>
                  </a:lnTo>
                  <a:lnTo>
                    <a:pt x="11184954" y="9698990"/>
                  </a:lnTo>
                  <a:lnTo>
                    <a:pt x="11145926" y="9729470"/>
                  </a:lnTo>
                  <a:lnTo>
                    <a:pt x="11107915" y="9762490"/>
                  </a:lnTo>
                  <a:lnTo>
                    <a:pt x="11070920" y="9795510"/>
                  </a:lnTo>
                  <a:lnTo>
                    <a:pt x="11035094" y="9831070"/>
                  </a:lnTo>
                  <a:lnTo>
                    <a:pt x="11000575" y="9866630"/>
                  </a:lnTo>
                  <a:lnTo>
                    <a:pt x="10967377" y="9903460"/>
                  </a:lnTo>
                  <a:lnTo>
                    <a:pt x="10935487" y="9941560"/>
                  </a:lnTo>
                  <a:lnTo>
                    <a:pt x="10904906" y="9980930"/>
                  </a:lnTo>
                  <a:lnTo>
                    <a:pt x="10875645" y="10021570"/>
                  </a:lnTo>
                  <a:lnTo>
                    <a:pt x="10847692" y="10062210"/>
                  </a:lnTo>
                  <a:lnTo>
                    <a:pt x="10819359" y="10107930"/>
                  </a:lnTo>
                  <a:lnTo>
                    <a:pt x="10792905" y="10154920"/>
                  </a:lnTo>
                  <a:lnTo>
                    <a:pt x="10768330" y="10203180"/>
                  </a:lnTo>
                  <a:lnTo>
                    <a:pt x="10745610" y="10251440"/>
                  </a:lnTo>
                  <a:lnTo>
                    <a:pt x="10730128" y="10287000"/>
                  </a:lnTo>
                  <a:lnTo>
                    <a:pt x="10747223" y="10287000"/>
                  </a:lnTo>
                  <a:lnTo>
                    <a:pt x="10757967" y="10261600"/>
                  </a:lnTo>
                  <a:lnTo>
                    <a:pt x="10778261" y="10218420"/>
                  </a:lnTo>
                  <a:lnTo>
                    <a:pt x="10800042" y="10175240"/>
                  </a:lnTo>
                  <a:lnTo>
                    <a:pt x="10823258" y="10133330"/>
                  </a:lnTo>
                  <a:lnTo>
                    <a:pt x="10847934" y="10091420"/>
                  </a:lnTo>
                  <a:lnTo>
                    <a:pt x="10874032" y="10050780"/>
                  </a:lnTo>
                  <a:lnTo>
                    <a:pt x="10901528" y="10010140"/>
                  </a:lnTo>
                  <a:lnTo>
                    <a:pt x="10930331" y="9972040"/>
                  </a:lnTo>
                  <a:lnTo>
                    <a:pt x="10960443" y="9933940"/>
                  </a:lnTo>
                  <a:lnTo>
                    <a:pt x="10991875" y="9897110"/>
                  </a:lnTo>
                  <a:lnTo>
                    <a:pt x="11024553" y="9861550"/>
                  </a:lnTo>
                  <a:lnTo>
                    <a:pt x="11058398" y="9827260"/>
                  </a:lnTo>
                  <a:lnTo>
                    <a:pt x="11093399" y="9794240"/>
                  </a:lnTo>
                  <a:lnTo>
                    <a:pt x="11129569" y="9761220"/>
                  </a:lnTo>
                  <a:lnTo>
                    <a:pt x="11171961" y="9726930"/>
                  </a:lnTo>
                  <a:lnTo>
                    <a:pt x="11215484" y="9693910"/>
                  </a:lnTo>
                  <a:lnTo>
                    <a:pt x="11260150" y="9662160"/>
                  </a:lnTo>
                  <a:lnTo>
                    <a:pt x="11305946" y="9632950"/>
                  </a:lnTo>
                  <a:lnTo>
                    <a:pt x="11352898" y="9603740"/>
                  </a:lnTo>
                  <a:lnTo>
                    <a:pt x="11400981" y="9578340"/>
                  </a:lnTo>
                  <a:lnTo>
                    <a:pt x="11449406" y="9568180"/>
                  </a:lnTo>
                  <a:lnTo>
                    <a:pt x="11497996" y="9559290"/>
                  </a:lnTo>
                  <a:lnTo>
                    <a:pt x="11595646" y="9546590"/>
                  </a:lnTo>
                  <a:lnTo>
                    <a:pt x="11644732" y="9542780"/>
                  </a:lnTo>
                  <a:lnTo>
                    <a:pt x="11693957" y="9540240"/>
                  </a:lnTo>
                  <a:lnTo>
                    <a:pt x="11743360" y="9538970"/>
                  </a:lnTo>
                  <a:lnTo>
                    <a:pt x="11841556" y="9541510"/>
                  </a:lnTo>
                  <a:lnTo>
                    <a:pt x="11939803" y="9549130"/>
                  </a:lnTo>
                  <a:lnTo>
                    <a:pt x="11988787" y="9555480"/>
                  </a:lnTo>
                  <a:lnTo>
                    <a:pt x="12037581" y="9563100"/>
                  </a:lnTo>
                  <a:lnTo>
                    <a:pt x="12134380" y="9583420"/>
                  </a:lnTo>
                  <a:lnTo>
                    <a:pt x="12182259" y="9596120"/>
                  </a:lnTo>
                  <a:lnTo>
                    <a:pt x="12229694" y="9610090"/>
                  </a:lnTo>
                  <a:lnTo>
                    <a:pt x="12276620" y="9625330"/>
                  </a:lnTo>
                  <a:lnTo>
                    <a:pt x="12322988" y="9641840"/>
                  </a:lnTo>
                  <a:lnTo>
                    <a:pt x="12368733" y="9659620"/>
                  </a:lnTo>
                  <a:lnTo>
                    <a:pt x="12413780" y="9679940"/>
                  </a:lnTo>
                  <a:lnTo>
                    <a:pt x="12458078" y="9701530"/>
                  </a:lnTo>
                  <a:lnTo>
                    <a:pt x="12501537" y="9724390"/>
                  </a:lnTo>
                  <a:lnTo>
                    <a:pt x="12544120" y="9748520"/>
                  </a:lnTo>
                  <a:lnTo>
                    <a:pt x="12588177" y="9776460"/>
                  </a:lnTo>
                  <a:lnTo>
                    <a:pt x="12631001" y="9806940"/>
                  </a:lnTo>
                  <a:lnTo>
                    <a:pt x="12672403" y="9838690"/>
                  </a:lnTo>
                  <a:lnTo>
                    <a:pt x="12712179" y="9871710"/>
                  </a:lnTo>
                  <a:lnTo>
                    <a:pt x="12750165" y="9907270"/>
                  </a:lnTo>
                  <a:lnTo>
                    <a:pt x="12786157" y="9945370"/>
                  </a:lnTo>
                  <a:lnTo>
                    <a:pt x="12819952" y="9984740"/>
                  </a:lnTo>
                  <a:lnTo>
                    <a:pt x="12851371" y="10026650"/>
                  </a:lnTo>
                  <a:lnTo>
                    <a:pt x="12880366" y="10071100"/>
                  </a:lnTo>
                  <a:lnTo>
                    <a:pt x="12906388" y="10118090"/>
                  </a:lnTo>
                  <a:lnTo>
                    <a:pt x="12929413" y="10165080"/>
                  </a:lnTo>
                  <a:lnTo>
                    <a:pt x="12949454" y="10214610"/>
                  </a:lnTo>
                  <a:lnTo>
                    <a:pt x="12966357" y="10265410"/>
                  </a:lnTo>
                  <a:lnTo>
                    <a:pt x="12972314" y="10287000"/>
                  </a:lnTo>
                  <a:lnTo>
                    <a:pt x="12992595" y="10287000"/>
                  </a:lnTo>
                  <a:lnTo>
                    <a:pt x="12970624" y="10214610"/>
                  </a:lnTo>
                  <a:lnTo>
                    <a:pt x="12953492" y="10170160"/>
                  </a:lnTo>
                  <a:lnTo>
                    <a:pt x="12933858" y="10126980"/>
                  </a:lnTo>
                  <a:lnTo>
                    <a:pt x="12911671" y="10083800"/>
                  </a:lnTo>
                  <a:lnTo>
                    <a:pt x="12886931" y="10043160"/>
                  </a:lnTo>
                  <a:lnTo>
                    <a:pt x="12859588" y="10003790"/>
                  </a:lnTo>
                  <a:lnTo>
                    <a:pt x="12828905" y="9963150"/>
                  </a:lnTo>
                  <a:lnTo>
                    <a:pt x="12796203" y="9926320"/>
                  </a:lnTo>
                  <a:lnTo>
                    <a:pt x="12761608" y="9889490"/>
                  </a:lnTo>
                  <a:lnTo>
                    <a:pt x="12725235" y="9855200"/>
                  </a:lnTo>
                  <a:lnTo>
                    <a:pt x="12687224" y="9823450"/>
                  </a:lnTo>
                  <a:lnTo>
                    <a:pt x="12647702" y="9792970"/>
                  </a:lnTo>
                  <a:lnTo>
                    <a:pt x="12606795" y="9763760"/>
                  </a:lnTo>
                  <a:lnTo>
                    <a:pt x="12564618" y="9737090"/>
                  </a:lnTo>
                  <a:lnTo>
                    <a:pt x="12521298" y="9711690"/>
                  </a:lnTo>
                  <a:lnTo>
                    <a:pt x="12476975" y="9687560"/>
                  </a:lnTo>
                  <a:lnTo>
                    <a:pt x="12431751" y="9665970"/>
                  </a:lnTo>
                  <a:lnTo>
                    <a:pt x="12385777" y="9645650"/>
                  </a:lnTo>
                  <a:lnTo>
                    <a:pt x="12339168" y="9626600"/>
                  </a:lnTo>
                  <a:lnTo>
                    <a:pt x="12292063" y="9608820"/>
                  </a:lnTo>
                  <a:lnTo>
                    <a:pt x="12244565" y="9593580"/>
                  </a:lnTo>
                  <a:lnTo>
                    <a:pt x="12196801" y="9579610"/>
                  </a:lnTo>
                  <a:lnTo>
                    <a:pt x="12148922" y="9566910"/>
                  </a:lnTo>
                  <a:lnTo>
                    <a:pt x="12101157" y="9555480"/>
                  </a:lnTo>
                  <a:lnTo>
                    <a:pt x="12005018" y="9537700"/>
                  </a:lnTo>
                  <a:lnTo>
                    <a:pt x="11956656" y="9531350"/>
                  </a:lnTo>
                  <a:lnTo>
                    <a:pt x="11908092" y="9526270"/>
                  </a:lnTo>
                  <a:lnTo>
                    <a:pt x="11859324" y="9522460"/>
                  </a:lnTo>
                  <a:lnTo>
                    <a:pt x="11810365" y="9519920"/>
                  </a:lnTo>
                  <a:lnTo>
                    <a:pt x="11761368" y="9518650"/>
                  </a:lnTo>
                  <a:lnTo>
                    <a:pt x="11663655" y="9521190"/>
                  </a:lnTo>
                  <a:lnTo>
                    <a:pt x="11614950" y="9525000"/>
                  </a:lnTo>
                  <a:lnTo>
                    <a:pt x="11566347" y="9530080"/>
                  </a:lnTo>
                  <a:lnTo>
                    <a:pt x="11517846" y="9536430"/>
                  </a:lnTo>
                  <a:lnTo>
                    <a:pt x="11469446" y="9544050"/>
                  </a:lnTo>
                  <a:lnTo>
                    <a:pt x="11513757" y="9523730"/>
                  </a:lnTo>
                  <a:lnTo>
                    <a:pt x="11558486" y="9504680"/>
                  </a:lnTo>
                  <a:lnTo>
                    <a:pt x="11649113" y="9471660"/>
                  </a:lnTo>
                  <a:lnTo>
                    <a:pt x="11741353" y="9443720"/>
                  </a:lnTo>
                  <a:lnTo>
                    <a:pt x="11835181" y="9420860"/>
                  </a:lnTo>
                  <a:lnTo>
                    <a:pt x="11930609" y="9403080"/>
                  </a:lnTo>
                  <a:lnTo>
                    <a:pt x="11962511" y="9399270"/>
                  </a:lnTo>
                  <a:lnTo>
                    <a:pt x="11994477" y="9394190"/>
                  </a:lnTo>
                  <a:lnTo>
                    <a:pt x="12026519" y="9391650"/>
                  </a:lnTo>
                  <a:lnTo>
                    <a:pt x="12058599" y="9387840"/>
                  </a:lnTo>
                  <a:lnTo>
                    <a:pt x="12107101" y="9389110"/>
                  </a:lnTo>
                  <a:lnTo>
                    <a:pt x="12155437" y="9391650"/>
                  </a:lnTo>
                  <a:lnTo>
                    <a:pt x="12203608" y="9395460"/>
                  </a:lnTo>
                  <a:lnTo>
                    <a:pt x="12299467" y="9408160"/>
                  </a:lnTo>
                  <a:lnTo>
                    <a:pt x="12394654" y="9425940"/>
                  </a:lnTo>
                  <a:lnTo>
                    <a:pt x="12441847" y="9437370"/>
                  </a:lnTo>
                  <a:lnTo>
                    <a:pt x="12488583" y="9450070"/>
                  </a:lnTo>
                  <a:lnTo>
                    <a:pt x="12534849" y="9464040"/>
                  </a:lnTo>
                  <a:lnTo>
                    <a:pt x="12580645" y="9479280"/>
                  </a:lnTo>
                  <a:lnTo>
                    <a:pt x="12625972" y="9495790"/>
                  </a:lnTo>
                  <a:lnTo>
                    <a:pt x="12715240" y="9533890"/>
                  </a:lnTo>
                  <a:lnTo>
                    <a:pt x="12802718" y="9577070"/>
                  </a:lnTo>
                  <a:lnTo>
                    <a:pt x="12845529" y="9601200"/>
                  </a:lnTo>
                  <a:lnTo>
                    <a:pt x="12887655" y="9626600"/>
                  </a:lnTo>
                  <a:lnTo>
                    <a:pt x="12928994" y="9652000"/>
                  </a:lnTo>
                  <a:lnTo>
                    <a:pt x="12969481" y="9679940"/>
                  </a:lnTo>
                  <a:lnTo>
                    <a:pt x="13009055" y="9709150"/>
                  </a:lnTo>
                  <a:lnTo>
                    <a:pt x="13047650" y="9739630"/>
                  </a:lnTo>
                  <a:lnTo>
                    <a:pt x="13085178" y="9771380"/>
                  </a:lnTo>
                  <a:lnTo>
                    <a:pt x="13121577" y="9804400"/>
                  </a:lnTo>
                  <a:lnTo>
                    <a:pt x="13156768" y="9837420"/>
                  </a:lnTo>
                  <a:lnTo>
                    <a:pt x="13190703" y="9872980"/>
                  </a:lnTo>
                  <a:lnTo>
                    <a:pt x="13223291" y="9909810"/>
                  </a:lnTo>
                  <a:lnTo>
                    <a:pt x="13254469" y="9947910"/>
                  </a:lnTo>
                  <a:lnTo>
                    <a:pt x="13284162" y="9986010"/>
                  </a:lnTo>
                  <a:lnTo>
                    <a:pt x="13312318" y="10026650"/>
                  </a:lnTo>
                  <a:lnTo>
                    <a:pt x="13338836" y="10067290"/>
                  </a:lnTo>
                  <a:lnTo>
                    <a:pt x="13363601" y="10109200"/>
                  </a:lnTo>
                  <a:lnTo>
                    <a:pt x="13386384" y="10153650"/>
                  </a:lnTo>
                  <a:lnTo>
                    <a:pt x="13407035" y="10198100"/>
                  </a:lnTo>
                  <a:lnTo>
                    <a:pt x="13425399" y="10242550"/>
                  </a:lnTo>
                  <a:lnTo>
                    <a:pt x="13440728" y="10287000"/>
                  </a:lnTo>
                  <a:lnTo>
                    <a:pt x="13460476" y="10287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84443" y="7172033"/>
            <a:ext cx="3662045" cy="9817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81280" marR="5080" indent="-69215">
              <a:lnSpc>
                <a:spcPts val="3529"/>
              </a:lnSpc>
              <a:spcBef>
                <a:spcPts val="610"/>
              </a:spcBef>
            </a:pPr>
            <a:r>
              <a:rPr sz="3300" spc="-80" dirty="0">
                <a:latin typeface="Tahoma"/>
                <a:cs typeface="Tahoma"/>
              </a:rPr>
              <a:t>ARABIC</a:t>
            </a:r>
            <a:r>
              <a:rPr sz="3300" spc="-240" dirty="0">
                <a:latin typeface="Tahoma"/>
                <a:cs typeface="Tahoma"/>
              </a:rPr>
              <a:t> </a:t>
            </a:r>
            <a:r>
              <a:rPr sz="3300" spc="-90" dirty="0">
                <a:latin typeface="Tahoma"/>
                <a:cs typeface="Tahoma"/>
              </a:rPr>
              <a:t>OR</a:t>
            </a:r>
            <a:r>
              <a:rPr sz="3300" spc="-240" dirty="0">
                <a:latin typeface="Tahoma"/>
                <a:cs typeface="Tahoma"/>
              </a:rPr>
              <a:t> </a:t>
            </a:r>
            <a:r>
              <a:rPr sz="3300" spc="-10" dirty="0">
                <a:latin typeface="Tahoma"/>
                <a:cs typeface="Tahoma"/>
              </a:rPr>
              <a:t>FRENCH </a:t>
            </a:r>
            <a:r>
              <a:rPr sz="3300" spc="-25" dirty="0">
                <a:latin typeface="Tahoma"/>
                <a:cs typeface="Tahoma"/>
              </a:rPr>
              <a:t>CAN</a:t>
            </a:r>
            <a:r>
              <a:rPr sz="3300" spc="-265" dirty="0">
                <a:latin typeface="Tahoma"/>
                <a:cs typeface="Tahoma"/>
              </a:rPr>
              <a:t> </a:t>
            </a:r>
            <a:r>
              <a:rPr sz="3300" dirty="0">
                <a:latin typeface="Tahoma"/>
                <a:cs typeface="Tahoma"/>
              </a:rPr>
              <a:t>ALSO</a:t>
            </a:r>
            <a:r>
              <a:rPr sz="3300" spc="-260" dirty="0">
                <a:latin typeface="Tahoma"/>
                <a:cs typeface="Tahoma"/>
              </a:rPr>
              <a:t> </a:t>
            </a:r>
            <a:r>
              <a:rPr sz="3300" dirty="0">
                <a:latin typeface="Tahoma"/>
                <a:cs typeface="Tahoma"/>
              </a:rPr>
              <a:t>BE</a:t>
            </a:r>
            <a:r>
              <a:rPr sz="3300" spc="-265" dirty="0">
                <a:latin typeface="Tahoma"/>
                <a:cs typeface="Tahoma"/>
              </a:rPr>
              <a:t> </a:t>
            </a:r>
            <a:r>
              <a:rPr sz="3300" spc="-20" dirty="0">
                <a:latin typeface="Tahoma"/>
                <a:cs typeface="Tahoma"/>
              </a:rPr>
              <a:t>USED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600"/>
              </a:lnSpc>
              <a:spcBef>
                <a:spcPts val="100"/>
              </a:spcBef>
            </a:pPr>
            <a:r>
              <a:rPr sz="9900" spc="-280" dirty="0"/>
              <a:t>ROAD</a:t>
            </a:r>
            <a:r>
              <a:rPr sz="9900" spc="-844" dirty="0"/>
              <a:t> </a:t>
            </a:r>
            <a:r>
              <a:rPr sz="9900" spc="-25" dirty="0"/>
              <a:t>MAP</a:t>
            </a:r>
            <a:endParaRPr sz="9900"/>
          </a:p>
          <a:p>
            <a:pPr marR="102235" algn="ctr">
              <a:lnSpc>
                <a:spcPts val="4765"/>
              </a:lnSpc>
            </a:pPr>
            <a:r>
              <a:rPr sz="4200" spc="-229" dirty="0"/>
              <a:t>IF</a:t>
            </a:r>
            <a:r>
              <a:rPr sz="4200" spc="-350" dirty="0"/>
              <a:t> </a:t>
            </a:r>
            <a:r>
              <a:rPr sz="4200" spc="-10" dirty="0"/>
              <a:t>AVAILABLE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-11274" y="683"/>
            <a:ext cx="1259840" cy="2403475"/>
          </a:xfrm>
          <a:custGeom>
            <a:avLst/>
            <a:gdLst/>
            <a:ahLst/>
            <a:cxnLst/>
            <a:rect l="l" t="t" r="r" b="b"/>
            <a:pathLst>
              <a:path w="1259840" h="2403475">
                <a:moveTo>
                  <a:pt x="433302" y="2366828"/>
                </a:moveTo>
                <a:lnTo>
                  <a:pt x="390551" y="2390592"/>
                </a:lnTo>
                <a:lnTo>
                  <a:pt x="348906" y="2400317"/>
                </a:lnTo>
                <a:lnTo>
                  <a:pt x="309847" y="2402621"/>
                </a:lnTo>
                <a:lnTo>
                  <a:pt x="305926" y="2402852"/>
                </a:lnTo>
                <a:lnTo>
                  <a:pt x="262850" y="2399670"/>
                </a:lnTo>
                <a:lnTo>
                  <a:pt x="212062" y="2389971"/>
                </a:lnTo>
                <a:lnTo>
                  <a:pt x="162322" y="2376817"/>
                </a:lnTo>
                <a:lnTo>
                  <a:pt x="113629" y="2360210"/>
                </a:lnTo>
                <a:lnTo>
                  <a:pt x="65984" y="2340150"/>
                </a:lnTo>
                <a:lnTo>
                  <a:pt x="16038" y="2317072"/>
                </a:lnTo>
                <a:lnTo>
                  <a:pt x="11274" y="2314689"/>
                </a:lnTo>
                <a:lnTo>
                  <a:pt x="11274" y="2294093"/>
                </a:lnTo>
                <a:lnTo>
                  <a:pt x="47870" y="2311725"/>
                </a:lnTo>
                <a:lnTo>
                  <a:pt x="92923" y="2332076"/>
                </a:lnTo>
                <a:lnTo>
                  <a:pt x="135793" y="2349303"/>
                </a:lnTo>
                <a:lnTo>
                  <a:pt x="179533" y="2363512"/>
                </a:lnTo>
                <a:lnTo>
                  <a:pt x="224144" y="2374701"/>
                </a:lnTo>
                <a:lnTo>
                  <a:pt x="269625" y="2382871"/>
                </a:lnTo>
                <a:lnTo>
                  <a:pt x="308321" y="2385551"/>
                </a:lnTo>
                <a:lnTo>
                  <a:pt x="347055" y="2383316"/>
                </a:lnTo>
                <a:lnTo>
                  <a:pt x="384618" y="2374746"/>
                </a:lnTo>
                <a:lnTo>
                  <a:pt x="419804" y="2358419"/>
                </a:lnTo>
                <a:lnTo>
                  <a:pt x="426550" y="2357366"/>
                </a:lnTo>
                <a:lnTo>
                  <a:pt x="431663" y="2361025"/>
                </a:lnTo>
                <a:lnTo>
                  <a:pt x="433302" y="2366828"/>
                </a:lnTo>
                <a:close/>
              </a:path>
              <a:path w="1259840" h="2403475">
                <a:moveTo>
                  <a:pt x="1107252" y="1514559"/>
                </a:moveTo>
                <a:lnTo>
                  <a:pt x="1090517" y="1612660"/>
                </a:lnTo>
                <a:lnTo>
                  <a:pt x="1069178" y="1659235"/>
                </a:lnTo>
                <a:lnTo>
                  <a:pt x="1034517" y="1699416"/>
                </a:lnTo>
                <a:lnTo>
                  <a:pt x="999195" y="1732205"/>
                </a:lnTo>
                <a:lnTo>
                  <a:pt x="950631" y="1759482"/>
                </a:lnTo>
                <a:lnTo>
                  <a:pt x="914189" y="1779740"/>
                </a:lnTo>
                <a:lnTo>
                  <a:pt x="864639" y="1795991"/>
                </a:lnTo>
                <a:lnTo>
                  <a:pt x="814697" y="1807856"/>
                </a:lnTo>
                <a:lnTo>
                  <a:pt x="764430" y="1816089"/>
                </a:lnTo>
                <a:lnTo>
                  <a:pt x="713906" y="1821441"/>
                </a:lnTo>
                <a:lnTo>
                  <a:pt x="663165" y="1824373"/>
                </a:lnTo>
                <a:lnTo>
                  <a:pt x="612212" y="1824925"/>
                </a:lnTo>
                <a:lnTo>
                  <a:pt x="561057" y="1823217"/>
                </a:lnTo>
                <a:lnTo>
                  <a:pt x="509711" y="1819365"/>
                </a:lnTo>
                <a:lnTo>
                  <a:pt x="470833" y="1812359"/>
                </a:lnTo>
                <a:lnTo>
                  <a:pt x="419135" y="1804578"/>
                </a:lnTo>
                <a:lnTo>
                  <a:pt x="367277" y="1795010"/>
                </a:lnTo>
                <a:lnTo>
                  <a:pt x="315271" y="1783774"/>
                </a:lnTo>
                <a:lnTo>
                  <a:pt x="275775" y="1769856"/>
                </a:lnTo>
                <a:lnTo>
                  <a:pt x="223502" y="1755638"/>
                </a:lnTo>
                <a:lnTo>
                  <a:pt x="183761" y="1738975"/>
                </a:lnTo>
                <a:lnTo>
                  <a:pt x="131194" y="1721462"/>
                </a:lnTo>
                <a:lnTo>
                  <a:pt x="91177" y="1701708"/>
                </a:lnTo>
                <a:lnTo>
                  <a:pt x="38411" y="1681973"/>
                </a:lnTo>
                <a:lnTo>
                  <a:pt x="11274" y="1663672"/>
                </a:lnTo>
                <a:lnTo>
                  <a:pt x="11146" y="1638374"/>
                </a:lnTo>
                <a:lnTo>
                  <a:pt x="49234" y="1660402"/>
                </a:lnTo>
                <a:lnTo>
                  <a:pt x="102103" y="1681296"/>
                </a:lnTo>
                <a:lnTo>
                  <a:pt x="142229" y="1702263"/>
                </a:lnTo>
                <a:lnTo>
                  <a:pt x="194845" y="1720327"/>
                </a:lnTo>
                <a:lnTo>
                  <a:pt x="247304" y="1736619"/>
                </a:lnTo>
                <a:lnTo>
                  <a:pt x="299604" y="1751139"/>
                </a:lnTo>
                <a:lnTo>
                  <a:pt x="339096" y="1765017"/>
                </a:lnTo>
                <a:lnTo>
                  <a:pt x="391079" y="1775992"/>
                </a:lnTo>
                <a:lnTo>
                  <a:pt x="442904" y="1785195"/>
                </a:lnTo>
                <a:lnTo>
                  <a:pt x="494570" y="1792625"/>
                </a:lnTo>
                <a:lnTo>
                  <a:pt x="546078" y="1798284"/>
                </a:lnTo>
                <a:lnTo>
                  <a:pt x="597331" y="1801086"/>
                </a:lnTo>
                <a:lnTo>
                  <a:pt x="648397" y="1801790"/>
                </a:lnTo>
                <a:lnTo>
                  <a:pt x="699234" y="1799939"/>
                </a:lnTo>
                <a:lnTo>
                  <a:pt x="711876" y="1798723"/>
                </a:lnTo>
                <a:lnTo>
                  <a:pt x="724518" y="1797508"/>
                </a:lnTo>
                <a:lnTo>
                  <a:pt x="737160" y="1796292"/>
                </a:lnTo>
                <a:lnTo>
                  <a:pt x="800060" y="1786749"/>
                </a:lnTo>
                <a:lnTo>
                  <a:pt x="849968" y="1774500"/>
                </a:lnTo>
                <a:lnTo>
                  <a:pt x="899484" y="1757872"/>
                </a:lnTo>
                <a:lnTo>
                  <a:pt x="948569" y="1736410"/>
                </a:lnTo>
                <a:lnTo>
                  <a:pt x="972478" y="1718596"/>
                </a:lnTo>
                <a:lnTo>
                  <a:pt x="996933" y="1706889"/>
                </a:lnTo>
                <a:lnTo>
                  <a:pt x="1031790" y="1668897"/>
                </a:lnTo>
                <a:lnTo>
                  <a:pt x="1065932" y="1622906"/>
                </a:lnTo>
                <a:lnTo>
                  <a:pt x="1064540" y="1607340"/>
                </a:lnTo>
                <a:lnTo>
                  <a:pt x="1075744" y="1590030"/>
                </a:lnTo>
                <a:lnTo>
                  <a:pt x="1074244" y="1573237"/>
                </a:lnTo>
                <a:lnTo>
                  <a:pt x="1085358" y="1554930"/>
                </a:lnTo>
                <a:lnTo>
                  <a:pt x="1071034" y="1394637"/>
                </a:lnTo>
                <a:lnTo>
                  <a:pt x="1083300" y="1389224"/>
                </a:lnTo>
                <a:lnTo>
                  <a:pt x="1090171" y="1466108"/>
                </a:lnTo>
                <a:lnTo>
                  <a:pt x="1107252" y="1514559"/>
                </a:lnTo>
                <a:close/>
              </a:path>
              <a:path w="1259840" h="2403475">
                <a:moveTo>
                  <a:pt x="8971" y="1209865"/>
                </a:moveTo>
                <a:lnTo>
                  <a:pt x="11146" y="1638374"/>
                </a:lnTo>
                <a:lnTo>
                  <a:pt x="8897" y="1637074"/>
                </a:lnTo>
                <a:lnTo>
                  <a:pt x="8971" y="1209865"/>
                </a:lnTo>
                <a:close/>
              </a:path>
              <a:path w="1259840" h="2403475">
                <a:moveTo>
                  <a:pt x="1071034" y="1394637"/>
                </a:moveTo>
                <a:lnTo>
                  <a:pt x="1077212" y="1463778"/>
                </a:lnTo>
                <a:lnTo>
                  <a:pt x="1062860" y="1445858"/>
                </a:lnTo>
                <a:lnTo>
                  <a:pt x="1061175" y="1427002"/>
                </a:lnTo>
                <a:lnTo>
                  <a:pt x="1048801" y="1431213"/>
                </a:lnTo>
                <a:lnTo>
                  <a:pt x="1036414" y="1435284"/>
                </a:lnTo>
                <a:lnTo>
                  <a:pt x="1036665" y="1438088"/>
                </a:lnTo>
                <a:lnTo>
                  <a:pt x="1024253" y="1441885"/>
                </a:lnTo>
                <a:lnTo>
                  <a:pt x="987319" y="1456624"/>
                </a:lnTo>
                <a:lnTo>
                  <a:pt x="950133" y="1468555"/>
                </a:lnTo>
                <a:lnTo>
                  <a:pt x="900047" y="1478808"/>
                </a:lnTo>
                <a:lnTo>
                  <a:pt x="862359" y="1485122"/>
                </a:lnTo>
                <a:lnTo>
                  <a:pt x="824311" y="1487400"/>
                </a:lnTo>
                <a:lnTo>
                  <a:pt x="786027" y="1487041"/>
                </a:lnTo>
                <a:lnTo>
                  <a:pt x="747508" y="1484044"/>
                </a:lnTo>
                <a:lnTo>
                  <a:pt x="708752" y="1478409"/>
                </a:lnTo>
                <a:lnTo>
                  <a:pt x="656843" y="1468268"/>
                </a:lnTo>
                <a:lnTo>
                  <a:pt x="604659" y="1455044"/>
                </a:lnTo>
                <a:lnTo>
                  <a:pt x="552227" y="1439044"/>
                </a:lnTo>
                <a:lnTo>
                  <a:pt x="512224" y="1419447"/>
                </a:lnTo>
                <a:lnTo>
                  <a:pt x="459378" y="1398823"/>
                </a:lnTo>
                <a:lnTo>
                  <a:pt x="419017" y="1375219"/>
                </a:lnTo>
                <a:lnTo>
                  <a:pt x="365869" y="1351206"/>
                </a:lnTo>
                <a:lnTo>
                  <a:pt x="325270" y="1324941"/>
                </a:lnTo>
                <a:lnTo>
                  <a:pt x="284572" y="1297572"/>
                </a:lnTo>
                <a:lnTo>
                  <a:pt x="243776" y="1269099"/>
                </a:lnTo>
                <a:lnTo>
                  <a:pt x="202881" y="1239522"/>
                </a:lnTo>
                <a:lnTo>
                  <a:pt x="161887" y="1208842"/>
                </a:lnTo>
                <a:lnTo>
                  <a:pt x="120795" y="1177058"/>
                </a:lnTo>
                <a:lnTo>
                  <a:pt x="79604" y="1144170"/>
                </a:lnTo>
                <a:lnTo>
                  <a:pt x="50964" y="1109048"/>
                </a:lnTo>
                <a:lnTo>
                  <a:pt x="9799" y="1076447"/>
                </a:lnTo>
                <a:lnTo>
                  <a:pt x="8996" y="1067462"/>
                </a:lnTo>
                <a:lnTo>
                  <a:pt x="8972" y="1208311"/>
                </a:lnTo>
                <a:lnTo>
                  <a:pt x="8125" y="1040826"/>
                </a:lnTo>
                <a:lnTo>
                  <a:pt x="47733" y="1072889"/>
                </a:lnTo>
                <a:lnTo>
                  <a:pt x="76248" y="1106613"/>
                </a:lnTo>
                <a:lnTo>
                  <a:pt x="117438" y="1139497"/>
                </a:lnTo>
                <a:lnTo>
                  <a:pt x="158574" y="1171769"/>
                </a:lnTo>
                <a:lnTo>
                  <a:pt x="199641" y="1203272"/>
                </a:lnTo>
                <a:lnTo>
                  <a:pt x="240626" y="1233849"/>
                </a:lnTo>
                <a:lnTo>
                  <a:pt x="281513" y="1263342"/>
                </a:lnTo>
                <a:lnTo>
                  <a:pt x="322290" y="1291595"/>
                </a:lnTo>
                <a:lnTo>
                  <a:pt x="362942" y="1318451"/>
                </a:lnTo>
                <a:lnTo>
                  <a:pt x="403454" y="1343751"/>
                </a:lnTo>
                <a:lnTo>
                  <a:pt x="456464" y="1366208"/>
                </a:lnTo>
                <a:lnTo>
                  <a:pt x="496656" y="1387927"/>
                </a:lnTo>
                <a:lnTo>
                  <a:pt x="536668" y="1407619"/>
                </a:lnTo>
                <a:lnTo>
                  <a:pt x="589134" y="1423996"/>
                </a:lnTo>
                <a:lnTo>
                  <a:pt x="641391" y="1438033"/>
                </a:lnTo>
                <a:lnTo>
                  <a:pt x="693497" y="1450379"/>
                </a:lnTo>
                <a:lnTo>
                  <a:pt x="745271" y="1459019"/>
                </a:lnTo>
                <a:lnTo>
                  <a:pt x="796647" y="1463201"/>
                </a:lnTo>
                <a:lnTo>
                  <a:pt x="847558" y="1462173"/>
                </a:lnTo>
                <a:lnTo>
                  <a:pt x="897936" y="1455183"/>
                </a:lnTo>
                <a:lnTo>
                  <a:pt x="935395" y="1446311"/>
                </a:lnTo>
                <a:lnTo>
                  <a:pt x="972676" y="1435450"/>
                </a:lnTo>
                <a:lnTo>
                  <a:pt x="1009780" y="1422602"/>
                </a:lnTo>
                <a:lnTo>
                  <a:pt x="1046706" y="1407767"/>
                </a:lnTo>
                <a:lnTo>
                  <a:pt x="1041141" y="1345494"/>
                </a:lnTo>
                <a:lnTo>
                  <a:pt x="1056063" y="1369795"/>
                </a:lnTo>
                <a:lnTo>
                  <a:pt x="1071034" y="1394637"/>
                </a:lnTo>
                <a:close/>
              </a:path>
              <a:path w="1259840" h="2403475">
                <a:moveTo>
                  <a:pt x="7152" y="848361"/>
                </a:moveTo>
                <a:lnTo>
                  <a:pt x="8125" y="1040826"/>
                </a:lnTo>
                <a:lnTo>
                  <a:pt x="6498" y="1039509"/>
                </a:lnTo>
                <a:lnTo>
                  <a:pt x="5980" y="1033716"/>
                </a:lnTo>
                <a:lnTo>
                  <a:pt x="2166" y="848355"/>
                </a:lnTo>
                <a:lnTo>
                  <a:pt x="7152" y="848361"/>
                </a:lnTo>
                <a:close/>
              </a:path>
              <a:path w="1259840" h="2403475">
                <a:moveTo>
                  <a:pt x="4883" y="399574"/>
                </a:moveTo>
                <a:lnTo>
                  <a:pt x="7040" y="826206"/>
                </a:lnTo>
                <a:lnTo>
                  <a:pt x="200" y="826352"/>
                </a:lnTo>
                <a:lnTo>
                  <a:pt x="0" y="396065"/>
                </a:lnTo>
                <a:lnTo>
                  <a:pt x="4883" y="399574"/>
                </a:lnTo>
                <a:close/>
              </a:path>
              <a:path w="1259840" h="2403475">
                <a:moveTo>
                  <a:pt x="1041141" y="1345494"/>
                </a:moveTo>
                <a:lnTo>
                  <a:pt x="1044782" y="1386238"/>
                </a:lnTo>
                <a:lnTo>
                  <a:pt x="1030481" y="1368886"/>
                </a:lnTo>
                <a:lnTo>
                  <a:pt x="1016205" y="1351825"/>
                </a:lnTo>
                <a:lnTo>
                  <a:pt x="985624" y="1294976"/>
                </a:lnTo>
                <a:lnTo>
                  <a:pt x="956771" y="1257474"/>
                </a:lnTo>
                <a:lnTo>
                  <a:pt x="928048" y="1221419"/>
                </a:lnTo>
                <a:lnTo>
                  <a:pt x="886804" y="1187940"/>
                </a:lnTo>
                <a:lnTo>
                  <a:pt x="857950" y="1150419"/>
                </a:lnTo>
                <a:lnTo>
                  <a:pt x="816625" y="1116033"/>
                </a:lnTo>
                <a:lnTo>
                  <a:pt x="775480" y="1083650"/>
                </a:lnTo>
                <a:lnTo>
                  <a:pt x="721863" y="1054403"/>
                </a:lnTo>
                <a:lnTo>
                  <a:pt x="681076" y="1026028"/>
                </a:lnTo>
                <a:lnTo>
                  <a:pt x="627818" y="1000788"/>
                </a:lnTo>
                <a:lnTo>
                  <a:pt x="587389" y="976422"/>
                </a:lnTo>
                <a:lnTo>
                  <a:pt x="547408" y="957082"/>
                </a:lnTo>
                <a:lnTo>
                  <a:pt x="494906" y="940299"/>
                </a:lnTo>
                <a:lnTo>
                  <a:pt x="455181" y="923814"/>
                </a:lnTo>
                <a:lnTo>
                  <a:pt x="415584" y="908758"/>
                </a:lnTo>
                <a:lnTo>
                  <a:pt x="363468" y="896300"/>
                </a:lnTo>
                <a:lnTo>
                  <a:pt x="324137" y="884221"/>
                </a:lnTo>
                <a:lnTo>
                  <a:pt x="272291" y="874782"/>
                </a:lnTo>
                <a:lnTo>
                  <a:pt x="233229" y="865723"/>
                </a:lnTo>
                <a:lnTo>
                  <a:pt x="181656" y="859330"/>
                </a:lnTo>
                <a:lnTo>
                  <a:pt x="130222" y="854501"/>
                </a:lnTo>
                <a:lnTo>
                  <a:pt x="91577" y="850104"/>
                </a:lnTo>
                <a:lnTo>
                  <a:pt x="40422" y="848401"/>
                </a:lnTo>
                <a:lnTo>
                  <a:pt x="7152" y="848361"/>
                </a:lnTo>
                <a:lnTo>
                  <a:pt x="7040" y="826206"/>
                </a:lnTo>
                <a:lnTo>
                  <a:pt x="38379" y="825539"/>
                </a:lnTo>
                <a:lnTo>
                  <a:pt x="76883" y="828358"/>
                </a:lnTo>
                <a:lnTo>
                  <a:pt x="128187" y="831731"/>
                </a:lnTo>
                <a:lnTo>
                  <a:pt x="179641" y="836787"/>
                </a:lnTo>
                <a:lnTo>
                  <a:pt x="231246" y="843525"/>
                </a:lnTo>
                <a:lnTo>
                  <a:pt x="270351" y="853078"/>
                </a:lnTo>
                <a:lnTo>
                  <a:pt x="322249" y="863097"/>
                </a:lnTo>
                <a:lnTo>
                  <a:pt x="374298" y="874805"/>
                </a:lnTo>
                <a:lnTo>
                  <a:pt x="426497" y="888199"/>
                </a:lnTo>
                <a:lnTo>
                  <a:pt x="466198" y="904411"/>
                </a:lnTo>
                <a:lnTo>
                  <a:pt x="518699" y="921180"/>
                </a:lnTo>
                <a:lnTo>
                  <a:pt x="558701" y="940767"/>
                </a:lnTo>
                <a:lnTo>
                  <a:pt x="611504" y="960911"/>
                </a:lnTo>
                <a:lnTo>
                  <a:pt x="651807" y="983873"/>
                </a:lnTo>
                <a:lnTo>
                  <a:pt x="692262" y="1008521"/>
                </a:lnTo>
                <a:lnTo>
                  <a:pt x="745744" y="1036272"/>
                </a:lnTo>
                <a:lnTo>
                  <a:pt x="786773" y="1067349"/>
                </a:lnTo>
                <a:lnTo>
                  <a:pt x="827999" y="1100622"/>
                </a:lnTo>
                <a:lnTo>
                  <a:pt x="869420" y="1136091"/>
                </a:lnTo>
                <a:lnTo>
                  <a:pt x="911017" y="1173526"/>
                </a:lnTo>
                <a:lnTo>
                  <a:pt x="952770" y="1212698"/>
                </a:lnTo>
                <a:lnTo>
                  <a:pt x="982028" y="1254738"/>
                </a:lnTo>
                <a:lnTo>
                  <a:pt x="1011441" y="1298515"/>
                </a:lnTo>
                <a:lnTo>
                  <a:pt x="1026267" y="1321734"/>
                </a:lnTo>
                <a:lnTo>
                  <a:pt x="1041141" y="1345494"/>
                </a:lnTo>
                <a:close/>
              </a:path>
              <a:path w="1259840" h="2403475">
                <a:moveTo>
                  <a:pt x="1196225" y="1083376"/>
                </a:moveTo>
                <a:lnTo>
                  <a:pt x="1202649" y="1155261"/>
                </a:lnTo>
                <a:lnTo>
                  <a:pt x="1186013" y="1111782"/>
                </a:lnTo>
                <a:lnTo>
                  <a:pt x="1169544" y="1070170"/>
                </a:lnTo>
                <a:lnTo>
                  <a:pt x="1111712" y="993750"/>
                </a:lnTo>
                <a:lnTo>
                  <a:pt x="1082909" y="956797"/>
                </a:lnTo>
                <a:lnTo>
                  <a:pt x="1041579" y="922359"/>
                </a:lnTo>
                <a:lnTo>
                  <a:pt x="1013023" y="888173"/>
                </a:lnTo>
                <a:lnTo>
                  <a:pt x="971941" y="856501"/>
                </a:lnTo>
                <a:lnTo>
                  <a:pt x="971463" y="851154"/>
                </a:lnTo>
                <a:lnTo>
                  <a:pt x="958353" y="847137"/>
                </a:lnTo>
                <a:lnTo>
                  <a:pt x="957877" y="841803"/>
                </a:lnTo>
                <a:lnTo>
                  <a:pt x="906990" y="843102"/>
                </a:lnTo>
                <a:lnTo>
                  <a:pt x="855702" y="839903"/>
                </a:lnTo>
                <a:lnTo>
                  <a:pt x="804012" y="832204"/>
                </a:lnTo>
                <a:lnTo>
                  <a:pt x="764569" y="818875"/>
                </a:lnTo>
                <a:lnTo>
                  <a:pt x="712186" y="803431"/>
                </a:lnTo>
                <a:lnTo>
                  <a:pt x="659708" y="786924"/>
                </a:lnTo>
                <a:lnTo>
                  <a:pt x="607136" y="769352"/>
                </a:lnTo>
                <a:lnTo>
                  <a:pt x="554468" y="750717"/>
                </a:lnTo>
                <a:lnTo>
                  <a:pt x="501705" y="731018"/>
                </a:lnTo>
                <a:lnTo>
                  <a:pt x="461640" y="710732"/>
                </a:lnTo>
                <a:lnTo>
                  <a:pt x="408819" y="690373"/>
                </a:lnTo>
                <a:lnTo>
                  <a:pt x="368539" y="667679"/>
                </a:lnTo>
                <a:lnTo>
                  <a:pt x="328151" y="643783"/>
                </a:lnTo>
                <a:lnTo>
                  <a:pt x="287656" y="618682"/>
                </a:lnTo>
                <a:lnTo>
                  <a:pt x="247054" y="592378"/>
                </a:lnTo>
                <a:lnTo>
                  <a:pt x="206344" y="564870"/>
                </a:lnTo>
                <a:lnTo>
                  <a:pt x="165526" y="536159"/>
                </a:lnTo>
                <a:lnTo>
                  <a:pt x="124601" y="506244"/>
                </a:lnTo>
                <a:lnTo>
                  <a:pt x="96218" y="473995"/>
                </a:lnTo>
                <a:lnTo>
                  <a:pt x="55078" y="441672"/>
                </a:lnTo>
                <a:lnTo>
                  <a:pt x="13625" y="405856"/>
                </a:lnTo>
                <a:lnTo>
                  <a:pt x="4883" y="399574"/>
                </a:lnTo>
                <a:lnTo>
                  <a:pt x="4392" y="302541"/>
                </a:lnTo>
                <a:lnTo>
                  <a:pt x="9595" y="360755"/>
                </a:lnTo>
                <a:lnTo>
                  <a:pt x="37872" y="391820"/>
                </a:lnTo>
                <a:lnTo>
                  <a:pt x="79306" y="427430"/>
                </a:lnTo>
                <a:lnTo>
                  <a:pt x="107975" y="462879"/>
                </a:lnTo>
                <a:lnTo>
                  <a:pt x="149178" y="495904"/>
                </a:lnTo>
                <a:lnTo>
                  <a:pt x="190266" y="527638"/>
                </a:lnTo>
                <a:lnTo>
                  <a:pt x="231238" y="558079"/>
                </a:lnTo>
                <a:lnTo>
                  <a:pt x="284745" y="586097"/>
                </a:lnTo>
                <a:lnTo>
                  <a:pt x="325486" y="613954"/>
                </a:lnTo>
                <a:lnTo>
                  <a:pt x="366111" y="640518"/>
                </a:lnTo>
                <a:lnTo>
                  <a:pt x="419223" y="664123"/>
                </a:lnTo>
                <a:lnTo>
                  <a:pt x="459551" y="687353"/>
                </a:lnTo>
                <a:lnTo>
                  <a:pt x="512394" y="707949"/>
                </a:lnTo>
                <a:lnTo>
                  <a:pt x="565103" y="727039"/>
                </a:lnTo>
                <a:lnTo>
                  <a:pt x="605027" y="745755"/>
                </a:lnTo>
                <a:lnTo>
                  <a:pt x="644124" y="755215"/>
                </a:lnTo>
                <a:lnTo>
                  <a:pt x="670500" y="765002"/>
                </a:lnTo>
                <a:lnTo>
                  <a:pt x="709529" y="773701"/>
                </a:lnTo>
                <a:lnTo>
                  <a:pt x="762444" y="795101"/>
                </a:lnTo>
                <a:lnTo>
                  <a:pt x="801404" y="803028"/>
                </a:lnTo>
                <a:lnTo>
                  <a:pt x="827570" y="810462"/>
                </a:lnTo>
                <a:lnTo>
                  <a:pt x="866240" y="815141"/>
                </a:lnTo>
                <a:lnTo>
                  <a:pt x="879177" y="817234"/>
                </a:lnTo>
                <a:lnTo>
                  <a:pt x="892059" y="818704"/>
                </a:lnTo>
                <a:lnTo>
                  <a:pt x="904886" y="819553"/>
                </a:lnTo>
                <a:lnTo>
                  <a:pt x="930306" y="818650"/>
                </a:lnTo>
                <a:lnTo>
                  <a:pt x="927400" y="786132"/>
                </a:lnTo>
                <a:lnTo>
                  <a:pt x="968320" y="815981"/>
                </a:lnTo>
                <a:lnTo>
                  <a:pt x="980887" y="813933"/>
                </a:lnTo>
                <a:lnTo>
                  <a:pt x="983056" y="838196"/>
                </a:lnTo>
                <a:lnTo>
                  <a:pt x="1010070" y="855132"/>
                </a:lnTo>
                <a:lnTo>
                  <a:pt x="1023585" y="863682"/>
                </a:lnTo>
                <a:lnTo>
                  <a:pt x="1024457" y="873442"/>
                </a:lnTo>
                <a:lnTo>
                  <a:pt x="1066053" y="910865"/>
                </a:lnTo>
                <a:lnTo>
                  <a:pt x="1107807" y="950051"/>
                </a:lnTo>
                <a:lnTo>
                  <a:pt x="1137085" y="992310"/>
                </a:lnTo>
                <a:lnTo>
                  <a:pt x="1166552" y="1036692"/>
                </a:lnTo>
                <a:lnTo>
                  <a:pt x="1196225" y="1083376"/>
                </a:lnTo>
                <a:close/>
              </a:path>
              <a:path w="1259840" h="2403475">
                <a:moveTo>
                  <a:pt x="927400" y="786132"/>
                </a:moveTo>
                <a:lnTo>
                  <a:pt x="930306" y="818650"/>
                </a:lnTo>
                <a:lnTo>
                  <a:pt x="889019" y="784684"/>
                </a:lnTo>
                <a:lnTo>
                  <a:pt x="835165" y="752771"/>
                </a:lnTo>
                <a:lnTo>
                  <a:pt x="794037" y="720588"/>
                </a:lnTo>
                <a:lnTo>
                  <a:pt x="752980" y="689202"/>
                </a:lnTo>
                <a:lnTo>
                  <a:pt x="712325" y="662311"/>
                </a:lnTo>
                <a:lnTo>
                  <a:pt x="671719" y="635958"/>
                </a:lnTo>
                <a:lnTo>
                  <a:pt x="631160" y="610145"/>
                </a:lnTo>
                <a:lnTo>
                  <a:pt x="590650" y="584870"/>
                </a:lnTo>
                <a:lnTo>
                  <a:pt x="550187" y="560136"/>
                </a:lnTo>
                <a:lnTo>
                  <a:pt x="509773" y="535940"/>
                </a:lnTo>
                <a:lnTo>
                  <a:pt x="469407" y="512284"/>
                </a:lnTo>
                <a:lnTo>
                  <a:pt x="416440" y="490297"/>
                </a:lnTo>
                <a:lnTo>
                  <a:pt x="376171" y="467720"/>
                </a:lnTo>
                <a:lnTo>
                  <a:pt x="335949" y="445681"/>
                </a:lnTo>
                <a:lnTo>
                  <a:pt x="295895" y="425507"/>
                </a:lnTo>
                <a:lnTo>
                  <a:pt x="255916" y="406179"/>
                </a:lnTo>
                <a:lnTo>
                  <a:pt x="203363" y="388829"/>
                </a:lnTo>
                <a:lnTo>
                  <a:pt x="163535" y="371197"/>
                </a:lnTo>
                <a:lnTo>
                  <a:pt x="123783" y="354411"/>
                </a:lnTo>
                <a:lnTo>
                  <a:pt x="71491" y="339976"/>
                </a:lnTo>
                <a:lnTo>
                  <a:pt x="31915" y="325158"/>
                </a:lnTo>
                <a:lnTo>
                  <a:pt x="5545" y="315443"/>
                </a:lnTo>
                <a:lnTo>
                  <a:pt x="4392" y="302541"/>
                </a:lnTo>
                <a:lnTo>
                  <a:pt x="4333" y="290836"/>
                </a:lnTo>
                <a:lnTo>
                  <a:pt x="29467" y="297771"/>
                </a:lnTo>
                <a:lnTo>
                  <a:pt x="69075" y="312945"/>
                </a:lnTo>
                <a:lnTo>
                  <a:pt x="121419" y="327954"/>
                </a:lnTo>
                <a:lnTo>
                  <a:pt x="161199" y="345060"/>
                </a:lnTo>
                <a:lnTo>
                  <a:pt x="213716" y="362000"/>
                </a:lnTo>
                <a:lnTo>
                  <a:pt x="253669" y="381036"/>
                </a:lnTo>
                <a:lnTo>
                  <a:pt x="333745" y="421014"/>
                </a:lnTo>
                <a:lnTo>
                  <a:pt x="386510" y="440734"/>
                </a:lnTo>
                <a:lnTo>
                  <a:pt x="426690" y="462314"/>
                </a:lnTo>
                <a:lnTo>
                  <a:pt x="466923" y="484480"/>
                </a:lnTo>
                <a:lnTo>
                  <a:pt x="507195" y="507089"/>
                </a:lnTo>
                <a:lnTo>
                  <a:pt x="547819" y="533629"/>
                </a:lnTo>
                <a:lnTo>
                  <a:pt x="588493" y="560737"/>
                </a:lnTo>
                <a:lnTo>
                  <a:pt x="641868" y="587292"/>
                </a:lnTo>
                <a:lnTo>
                  <a:pt x="682647" y="615567"/>
                </a:lnTo>
                <a:lnTo>
                  <a:pt x="723479" y="644441"/>
                </a:lnTo>
                <a:lnTo>
                  <a:pt x="777015" y="672795"/>
                </a:lnTo>
                <a:lnTo>
                  <a:pt x="805039" y="701023"/>
                </a:lnTo>
                <a:lnTo>
                  <a:pt x="845766" y="728715"/>
                </a:lnTo>
                <a:lnTo>
                  <a:pt x="886551" y="757064"/>
                </a:lnTo>
                <a:lnTo>
                  <a:pt x="927400" y="786132"/>
                </a:lnTo>
                <a:close/>
              </a:path>
              <a:path w="1259840" h="2403475">
                <a:moveTo>
                  <a:pt x="2863" y="68"/>
                </a:moveTo>
                <a:lnTo>
                  <a:pt x="4333" y="290836"/>
                </a:lnTo>
                <a:lnTo>
                  <a:pt x="3321" y="290557"/>
                </a:lnTo>
                <a:lnTo>
                  <a:pt x="2863" y="68"/>
                </a:lnTo>
                <a:close/>
              </a:path>
              <a:path w="1259840" h="2403475">
                <a:moveTo>
                  <a:pt x="1235949" y="529130"/>
                </a:moveTo>
                <a:lnTo>
                  <a:pt x="1248306" y="667398"/>
                </a:lnTo>
                <a:lnTo>
                  <a:pt x="1236177" y="674358"/>
                </a:lnTo>
                <a:lnTo>
                  <a:pt x="1228253" y="585687"/>
                </a:lnTo>
                <a:lnTo>
                  <a:pt x="1194961" y="498512"/>
                </a:lnTo>
                <a:lnTo>
                  <a:pt x="1165760" y="457101"/>
                </a:lnTo>
                <a:lnTo>
                  <a:pt x="1149292" y="415508"/>
                </a:lnTo>
                <a:lnTo>
                  <a:pt x="1120282" y="376241"/>
                </a:lnTo>
                <a:lnTo>
                  <a:pt x="1091378" y="338171"/>
                </a:lnTo>
                <a:lnTo>
                  <a:pt x="1033740" y="263919"/>
                </a:lnTo>
                <a:lnTo>
                  <a:pt x="992412" y="229492"/>
                </a:lnTo>
                <a:lnTo>
                  <a:pt x="963893" y="195718"/>
                </a:lnTo>
                <a:lnTo>
                  <a:pt x="922880" y="164824"/>
                </a:lnTo>
                <a:lnTo>
                  <a:pt x="882021" y="135646"/>
                </a:lnTo>
                <a:lnTo>
                  <a:pt x="841312" y="108150"/>
                </a:lnTo>
                <a:lnTo>
                  <a:pt x="800750" y="82301"/>
                </a:lnTo>
                <a:lnTo>
                  <a:pt x="760332" y="58066"/>
                </a:lnTo>
                <a:lnTo>
                  <a:pt x="720056" y="35410"/>
                </a:lnTo>
                <a:lnTo>
                  <a:pt x="667268" y="15430"/>
                </a:lnTo>
                <a:lnTo>
                  <a:pt x="627660" y="256"/>
                </a:lnTo>
                <a:lnTo>
                  <a:pt x="308886" y="160"/>
                </a:lnTo>
                <a:lnTo>
                  <a:pt x="334376" y="35"/>
                </a:lnTo>
                <a:lnTo>
                  <a:pt x="691390" y="0"/>
                </a:lnTo>
                <a:lnTo>
                  <a:pt x="717628" y="8244"/>
                </a:lnTo>
                <a:lnTo>
                  <a:pt x="757955" y="31461"/>
                </a:lnTo>
                <a:lnTo>
                  <a:pt x="798394" y="55940"/>
                </a:lnTo>
                <a:lnTo>
                  <a:pt x="851637" y="81014"/>
                </a:lnTo>
                <a:lnTo>
                  <a:pt x="892386" y="108951"/>
                </a:lnTo>
                <a:lnTo>
                  <a:pt x="933289" y="138624"/>
                </a:lnTo>
                <a:lnTo>
                  <a:pt x="974348" y="170039"/>
                </a:lnTo>
                <a:lnTo>
                  <a:pt x="1002914" y="204331"/>
                </a:lnTo>
                <a:lnTo>
                  <a:pt x="1044286" y="239246"/>
                </a:lnTo>
                <a:lnTo>
                  <a:pt x="1073166" y="277048"/>
                </a:lnTo>
                <a:lnTo>
                  <a:pt x="1114852" y="315482"/>
                </a:lnTo>
                <a:lnTo>
                  <a:pt x="1131043" y="353984"/>
                </a:lnTo>
                <a:lnTo>
                  <a:pt x="1159976" y="392378"/>
                </a:lnTo>
                <a:lnTo>
                  <a:pt x="1188999" y="431793"/>
                </a:lnTo>
                <a:lnTo>
                  <a:pt x="1222021" y="515950"/>
                </a:lnTo>
                <a:lnTo>
                  <a:pt x="1235949" y="529130"/>
                </a:lnTo>
                <a:close/>
              </a:path>
              <a:path w="1259840" h="2403475">
                <a:moveTo>
                  <a:pt x="1232343" y="631452"/>
                </a:moveTo>
                <a:lnTo>
                  <a:pt x="1236691" y="680110"/>
                </a:lnTo>
                <a:lnTo>
                  <a:pt x="1201742" y="717070"/>
                </a:lnTo>
                <a:lnTo>
                  <a:pt x="1166264" y="748106"/>
                </a:lnTo>
                <a:lnTo>
                  <a:pt x="1155002" y="764761"/>
                </a:lnTo>
                <a:lnTo>
                  <a:pt x="1106731" y="795334"/>
                </a:lnTo>
                <a:lnTo>
                  <a:pt x="1057823" y="818772"/>
                </a:lnTo>
                <a:lnTo>
                  <a:pt x="1008236" y="834601"/>
                </a:lnTo>
                <a:lnTo>
                  <a:pt x="995646" y="836405"/>
                </a:lnTo>
                <a:lnTo>
                  <a:pt x="995666" y="836629"/>
                </a:lnTo>
                <a:lnTo>
                  <a:pt x="983056" y="838196"/>
                </a:lnTo>
                <a:lnTo>
                  <a:pt x="980887" y="813933"/>
                </a:lnTo>
                <a:lnTo>
                  <a:pt x="993455" y="811885"/>
                </a:lnTo>
                <a:lnTo>
                  <a:pt x="1018358" y="805192"/>
                </a:lnTo>
                <a:lnTo>
                  <a:pt x="1055679" y="794773"/>
                </a:lnTo>
                <a:lnTo>
                  <a:pt x="1080118" y="782887"/>
                </a:lnTo>
                <a:lnTo>
                  <a:pt x="1128496" y="753520"/>
                </a:lnTo>
                <a:lnTo>
                  <a:pt x="1163575" y="718013"/>
                </a:lnTo>
                <a:lnTo>
                  <a:pt x="1210793" y="675671"/>
                </a:lnTo>
                <a:lnTo>
                  <a:pt x="1232343" y="631452"/>
                </a:lnTo>
                <a:close/>
              </a:path>
              <a:path w="1259840" h="2403475">
                <a:moveTo>
                  <a:pt x="1225912" y="1130213"/>
                </a:moveTo>
                <a:lnTo>
                  <a:pt x="1234993" y="1231829"/>
                </a:lnTo>
                <a:lnTo>
                  <a:pt x="1226721" y="1281952"/>
                </a:lnTo>
                <a:lnTo>
                  <a:pt x="1192396" y="1325884"/>
                </a:lnTo>
                <a:lnTo>
                  <a:pt x="1170052" y="1361215"/>
                </a:lnTo>
                <a:lnTo>
                  <a:pt x="1121827" y="1392300"/>
                </a:lnTo>
                <a:lnTo>
                  <a:pt x="1085757" y="1416715"/>
                </a:lnTo>
                <a:lnTo>
                  <a:pt x="1083300" y="1389224"/>
                </a:lnTo>
                <a:lnTo>
                  <a:pt x="1095567" y="1383810"/>
                </a:lnTo>
                <a:lnTo>
                  <a:pt x="1107353" y="1373017"/>
                </a:lnTo>
                <a:lnTo>
                  <a:pt x="1131691" y="1359997"/>
                </a:lnTo>
                <a:lnTo>
                  <a:pt x="1143281" y="1347011"/>
                </a:lnTo>
                <a:lnTo>
                  <a:pt x="1178782" y="1316226"/>
                </a:lnTo>
                <a:lnTo>
                  <a:pt x="1201164" y="1281328"/>
                </a:lnTo>
                <a:lnTo>
                  <a:pt x="1210474" y="1242820"/>
                </a:lnTo>
                <a:lnTo>
                  <a:pt x="1196225" y="1083376"/>
                </a:lnTo>
                <a:lnTo>
                  <a:pt x="1225912" y="1130213"/>
                </a:lnTo>
                <a:close/>
              </a:path>
              <a:path w="1259840" h="2403475">
                <a:moveTo>
                  <a:pt x="1253777" y="585942"/>
                </a:moveTo>
                <a:lnTo>
                  <a:pt x="1259422" y="649108"/>
                </a:lnTo>
                <a:lnTo>
                  <a:pt x="1247246" y="655535"/>
                </a:lnTo>
                <a:lnTo>
                  <a:pt x="1239821" y="572452"/>
                </a:lnTo>
                <a:lnTo>
                  <a:pt x="1253777" y="585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87789" y="9263488"/>
            <a:ext cx="4400550" cy="632460"/>
          </a:xfrm>
          <a:custGeom>
            <a:avLst/>
            <a:gdLst/>
            <a:ahLst/>
            <a:cxnLst/>
            <a:rect l="l" t="t" r="r" b="b"/>
            <a:pathLst>
              <a:path w="4400550" h="632459">
                <a:moveTo>
                  <a:pt x="751023" y="631976"/>
                </a:moveTo>
                <a:lnTo>
                  <a:pt x="704598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3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7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7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6" y="153516"/>
                </a:lnTo>
                <a:lnTo>
                  <a:pt x="1622743" y="174344"/>
                </a:lnTo>
                <a:lnTo>
                  <a:pt x="1659216" y="201681"/>
                </a:lnTo>
                <a:lnTo>
                  <a:pt x="1692562" y="234192"/>
                </a:lnTo>
                <a:lnTo>
                  <a:pt x="1723388" y="270543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7" y="427657"/>
                </a:lnTo>
                <a:lnTo>
                  <a:pt x="1860954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4" y="557365"/>
                </a:lnTo>
                <a:lnTo>
                  <a:pt x="2184856" y="542080"/>
                </a:lnTo>
                <a:lnTo>
                  <a:pt x="2232327" y="521065"/>
                </a:lnTo>
                <a:lnTo>
                  <a:pt x="2277900" y="495634"/>
                </a:lnTo>
                <a:lnTo>
                  <a:pt x="2321630" y="467107"/>
                </a:lnTo>
                <a:lnTo>
                  <a:pt x="2363573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3" y="221294"/>
                </a:lnTo>
                <a:lnTo>
                  <a:pt x="2699118" y="202302"/>
                </a:lnTo>
                <a:lnTo>
                  <a:pt x="2740499" y="186483"/>
                </a:lnTo>
                <a:lnTo>
                  <a:pt x="2783237" y="173836"/>
                </a:lnTo>
                <a:lnTo>
                  <a:pt x="2826816" y="164494"/>
                </a:lnTo>
                <a:lnTo>
                  <a:pt x="2870722" y="158586"/>
                </a:lnTo>
                <a:lnTo>
                  <a:pt x="2914954" y="156113"/>
                </a:lnTo>
                <a:lnTo>
                  <a:pt x="2959513" y="157075"/>
                </a:lnTo>
                <a:lnTo>
                  <a:pt x="3004624" y="162711"/>
                </a:lnTo>
                <a:lnTo>
                  <a:pt x="3049044" y="172395"/>
                </a:lnTo>
                <a:lnTo>
                  <a:pt x="3092414" y="186030"/>
                </a:lnTo>
                <a:lnTo>
                  <a:pt x="3134378" y="203522"/>
                </a:lnTo>
                <a:lnTo>
                  <a:pt x="3174601" y="224714"/>
                </a:lnTo>
                <a:lnTo>
                  <a:pt x="3212748" y="249447"/>
                </a:lnTo>
                <a:lnTo>
                  <a:pt x="3248520" y="277509"/>
                </a:lnTo>
                <a:lnTo>
                  <a:pt x="3281615" y="308683"/>
                </a:lnTo>
                <a:lnTo>
                  <a:pt x="3315951" y="343561"/>
                </a:lnTo>
                <a:lnTo>
                  <a:pt x="3349914" y="379261"/>
                </a:lnTo>
                <a:lnTo>
                  <a:pt x="3384363" y="414510"/>
                </a:lnTo>
                <a:lnTo>
                  <a:pt x="3420160" y="448034"/>
                </a:lnTo>
                <a:lnTo>
                  <a:pt x="3458165" y="478562"/>
                </a:lnTo>
                <a:lnTo>
                  <a:pt x="3499241" y="504819"/>
                </a:lnTo>
                <a:lnTo>
                  <a:pt x="3544249" y="525533"/>
                </a:lnTo>
                <a:lnTo>
                  <a:pt x="3591312" y="539636"/>
                </a:lnTo>
                <a:lnTo>
                  <a:pt x="3637594" y="547191"/>
                </a:lnTo>
                <a:lnTo>
                  <a:pt x="3683147" y="548859"/>
                </a:lnTo>
                <a:lnTo>
                  <a:pt x="3728020" y="545300"/>
                </a:lnTo>
                <a:lnTo>
                  <a:pt x="3772266" y="537175"/>
                </a:lnTo>
                <a:lnTo>
                  <a:pt x="3815935" y="525147"/>
                </a:lnTo>
                <a:lnTo>
                  <a:pt x="3859078" y="509875"/>
                </a:lnTo>
                <a:lnTo>
                  <a:pt x="3901745" y="492021"/>
                </a:lnTo>
                <a:lnTo>
                  <a:pt x="3943988" y="472246"/>
                </a:lnTo>
                <a:lnTo>
                  <a:pt x="3985858" y="451211"/>
                </a:lnTo>
                <a:lnTo>
                  <a:pt x="4068680" y="408004"/>
                </a:lnTo>
                <a:lnTo>
                  <a:pt x="4109734" y="387155"/>
                </a:lnTo>
                <a:lnTo>
                  <a:pt x="4152988" y="366661"/>
                </a:lnTo>
                <a:lnTo>
                  <a:pt x="4197152" y="348032"/>
                </a:lnTo>
                <a:lnTo>
                  <a:pt x="4242232" y="331994"/>
                </a:lnTo>
                <a:lnTo>
                  <a:pt x="4288232" y="319274"/>
                </a:lnTo>
                <a:lnTo>
                  <a:pt x="4335154" y="310598"/>
                </a:lnTo>
                <a:lnTo>
                  <a:pt x="4383005" y="306692"/>
                </a:lnTo>
                <a:lnTo>
                  <a:pt x="4400211" y="307430"/>
                </a:lnTo>
                <a:lnTo>
                  <a:pt x="4400211" y="342641"/>
                </a:lnTo>
                <a:lnTo>
                  <a:pt x="4360431" y="343168"/>
                </a:lnTo>
                <a:lnTo>
                  <a:pt x="4314099" y="349078"/>
                </a:lnTo>
                <a:lnTo>
                  <a:pt x="4267448" y="360077"/>
                </a:lnTo>
                <a:lnTo>
                  <a:pt x="4219990" y="375830"/>
                </a:lnTo>
                <a:lnTo>
                  <a:pt x="4173778" y="394716"/>
                </a:lnTo>
                <a:lnTo>
                  <a:pt x="4128520" y="415922"/>
                </a:lnTo>
                <a:lnTo>
                  <a:pt x="4083924" y="438636"/>
                </a:lnTo>
                <a:lnTo>
                  <a:pt x="3995549" y="485344"/>
                </a:lnTo>
                <a:lnTo>
                  <a:pt x="3953265" y="506789"/>
                </a:lnTo>
                <a:lnTo>
                  <a:pt x="3910278" y="527014"/>
                </a:lnTo>
                <a:lnTo>
                  <a:pt x="3866483" y="545286"/>
                </a:lnTo>
                <a:lnTo>
                  <a:pt x="3821773" y="560871"/>
                </a:lnTo>
                <a:lnTo>
                  <a:pt x="3776045" y="573035"/>
                </a:lnTo>
                <a:lnTo>
                  <a:pt x="3729193" y="581045"/>
                </a:lnTo>
                <a:lnTo>
                  <a:pt x="3690512" y="583854"/>
                </a:lnTo>
                <a:lnTo>
                  <a:pt x="3671136" y="583891"/>
                </a:lnTo>
                <a:lnTo>
                  <a:pt x="3651738" y="583017"/>
                </a:lnTo>
                <a:lnTo>
                  <a:pt x="3613213" y="578557"/>
                </a:lnTo>
                <a:lnTo>
                  <a:pt x="3575277" y="570498"/>
                </a:lnTo>
                <a:lnTo>
                  <a:pt x="3538261" y="558925"/>
                </a:lnTo>
                <a:lnTo>
                  <a:pt x="3502495" y="543926"/>
                </a:lnTo>
                <a:lnTo>
                  <a:pt x="3468288" y="525648"/>
                </a:lnTo>
                <a:lnTo>
                  <a:pt x="3435950" y="504237"/>
                </a:lnTo>
                <a:lnTo>
                  <a:pt x="3398302" y="473617"/>
                </a:lnTo>
                <a:lnTo>
                  <a:pt x="3363051" y="440380"/>
                </a:lnTo>
                <a:lnTo>
                  <a:pt x="3329218" y="405601"/>
                </a:lnTo>
                <a:lnTo>
                  <a:pt x="3295824" y="370357"/>
                </a:lnTo>
                <a:lnTo>
                  <a:pt x="3261892" y="335721"/>
                </a:lnTo>
                <a:lnTo>
                  <a:pt x="3226444" y="302770"/>
                </a:lnTo>
                <a:lnTo>
                  <a:pt x="3188501" y="272578"/>
                </a:lnTo>
                <a:lnTo>
                  <a:pt x="3144033" y="244557"/>
                </a:lnTo>
                <a:lnTo>
                  <a:pt x="3097164" y="222492"/>
                </a:lnTo>
                <a:lnTo>
                  <a:pt x="3048371" y="206215"/>
                </a:lnTo>
                <a:lnTo>
                  <a:pt x="2998127" y="195556"/>
                </a:lnTo>
                <a:lnTo>
                  <a:pt x="2946908" y="190348"/>
                </a:lnTo>
                <a:lnTo>
                  <a:pt x="2895190" y="190421"/>
                </a:lnTo>
                <a:lnTo>
                  <a:pt x="2843448" y="195608"/>
                </a:lnTo>
                <a:lnTo>
                  <a:pt x="2792157" y="205740"/>
                </a:lnTo>
                <a:lnTo>
                  <a:pt x="2744409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8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3" y="522419"/>
                </a:lnTo>
                <a:lnTo>
                  <a:pt x="2254896" y="546554"/>
                </a:lnTo>
                <a:lnTo>
                  <a:pt x="2212353" y="566448"/>
                </a:lnTo>
                <a:lnTo>
                  <a:pt x="2167479" y="582710"/>
                </a:lnTo>
                <a:lnTo>
                  <a:pt x="2121053" y="594224"/>
                </a:lnTo>
                <a:lnTo>
                  <a:pt x="2073851" y="599875"/>
                </a:lnTo>
                <a:lnTo>
                  <a:pt x="2026653" y="598548"/>
                </a:lnTo>
                <a:lnTo>
                  <a:pt x="1980235" y="589127"/>
                </a:lnTo>
                <a:lnTo>
                  <a:pt x="1934639" y="569885"/>
                </a:lnTo>
                <a:lnTo>
                  <a:pt x="1894326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1" y="227070"/>
                </a:lnTo>
                <a:lnTo>
                  <a:pt x="1596762" y="198476"/>
                </a:lnTo>
                <a:lnTo>
                  <a:pt x="1550449" y="179590"/>
                </a:lnTo>
                <a:lnTo>
                  <a:pt x="1501120" y="171329"/>
                </a:lnTo>
                <a:lnTo>
                  <a:pt x="1484421" y="171022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4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9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1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5781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5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5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5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5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5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5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7300" y="9368790"/>
            <a:ext cx="2753360" cy="918210"/>
          </a:xfrm>
          <a:custGeom>
            <a:avLst/>
            <a:gdLst/>
            <a:ahLst/>
            <a:cxnLst/>
            <a:rect l="l" t="t" r="r" b="b"/>
            <a:pathLst>
              <a:path w="2753359" h="918209">
                <a:moveTo>
                  <a:pt x="1148282" y="12699"/>
                </a:moveTo>
                <a:lnTo>
                  <a:pt x="1543721" y="12699"/>
                </a:lnTo>
                <a:lnTo>
                  <a:pt x="1562890" y="15239"/>
                </a:lnTo>
                <a:lnTo>
                  <a:pt x="1582027" y="19049"/>
                </a:lnTo>
                <a:lnTo>
                  <a:pt x="1620181" y="24129"/>
                </a:lnTo>
                <a:lnTo>
                  <a:pt x="1716793" y="44449"/>
                </a:lnTo>
                <a:lnTo>
                  <a:pt x="1811645" y="69849"/>
                </a:lnTo>
                <a:lnTo>
                  <a:pt x="1858411" y="85089"/>
                </a:lnTo>
                <a:lnTo>
                  <a:pt x="1904738" y="101599"/>
                </a:lnTo>
                <a:lnTo>
                  <a:pt x="1950624" y="119379"/>
                </a:lnTo>
                <a:lnTo>
                  <a:pt x="1996071" y="138429"/>
                </a:lnTo>
                <a:lnTo>
                  <a:pt x="2084970" y="181609"/>
                </a:lnTo>
                <a:lnTo>
                  <a:pt x="2128253" y="204469"/>
                </a:lnTo>
                <a:lnTo>
                  <a:pt x="2170758" y="229869"/>
                </a:lnTo>
                <a:lnTo>
                  <a:pt x="2212486" y="255269"/>
                </a:lnTo>
                <a:lnTo>
                  <a:pt x="2253436" y="281939"/>
                </a:lnTo>
                <a:lnTo>
                  <a:pt x="2293609" y="311149"/>
                </a:lnTo>
                <a:lnTo>
                  <a:pt x="2333005" y="340359"/>
                </a:lnTo>
                <a:lnTo>
                  <a:pt x="2371215" y="372109"/>
                </a:lnTo>
                <a:lnTo>
                  <a:pt x="2408599" y="403859"/>
                </a:lnTo>
                <a:lnTo>
                  <a:pt x="2445028" y="438149"/>
                </a:lnTo>
                <a:lnTo>
                  <a:pt x="2480367" y="473709"/>
                </a:lnTo>
                <a:lnTo>
                  <a:pt x="2514487" y="510539"/>
                </a:lnTo>
                <a:lnTo>
                  <a:pt x="2547256" y="548639"/>
                </a:lnTo>
                <a:lnTo>
                  <a:pt x="2578542" y="588009"/>
                </a:lnTo>
                <a:lnTo>
                  <a:pt x="2608213" y="627379"/>
                </a:lnTo>
                <a:lnTo>
                  <a:pt x="2636139" y="669289"/>
                </a:lnTo>
                <a:lnTo>
                  <a:pt x="2662188" y="712469"/>
                </a:lnTo>
                <a:lnTo>
                  <a:pt x="2686227" y="755649"/>
                </a:lnTo>
                <a:lnTo>
                  <a:pt x="2708127" y="800099"/>
                </a:lnTo>
                <a:lnTo>
                  <a:pt x="2727755" y="845819"/>
                </a:lnTo>
                <a:lnTo>
                  <a:pt x="2744979" y="892809"/>
                </a:lnTo>
                <a:lnTo>
                  <a:pt x="2753185" y="918209"/>
                </a:lnTo>
                <a:lnTo>
                  <a:pt x="2733438" y="918209"/>
                </a:lnTo>
                <a:lnTo>
                  <a:pt x="2718098" y="873759"/>
                </a:lnTo>
                <a:lnTo>
                  <a:pt x="2699734" y="829309"/>
                </a:lnTo>
                <a:lnTo>
                  <a:pt x="2679089" y="784859"/>
                </a:lnTo>
                <a:lnTo>
                  <a:pt x="2656309" y="740409"/>
                </a:lnTo>
                <a:lnTo>
                  <a:pt x="2631540" y="698499"/>
                </a:lnTo>
                <a:lnTo>
                  <a:pt x="2605018" y="657859"/>
                </a:lnTo>
                <a:lnTo>
                  <a:pt x="2576873" y="617219"/>
                </a:lnTo>
                <a:lnTo>
                  <a:pt x="2547176" y="579119"/>
                </a:lnTo>
                <a:lnTo>
                  <a:pt x="2515997" y="541019"/>
                </a:lnTo>
                <a:lnTo>
                  <a:pt x="2483408" y="504189"/>
                </a:lnTo>
                <a:lnTo>
                  <a:pt x="2449478" y="468629"/>
                </a:lnTo>
                <a:lnTo>
                  <a:pt x="2414277" y="435609"/>
                </a:lnTo>
                <a:lnTo>
                  <a:pt x="2377878" y="402589"/>
                </a:lnTo>
                <a:lnTo>
                  <a:pt x="2340349" y="370839"/>
                </a:lnTo>
                <a:lnTo>
                  <a:pt x="2301762" y="340359"/>
                </a:lnTo>
                <a:lnTo>
                  <a:pt x="2262187" y="311149"/>
                </a:lnTo>
                <a:lnTo>
                  <a:pt x="2221694" y="283209"/>
                </a:lnTo>
                <a:lnTo>
                  <a:pt x="2180355" y="257809"/>
                </a:lnTo>
                <a:lnTo>
                  <a:pt x="2138239" y="232409"/>
                </a:lnTo>
                <a:lnTo>
                  <a:pt x="2095418" y="208279"/>
                </a:lnTo>
                <a:lnTo>
                  <a:pt x="2007939" y="165099"/>
                </a:lnTo>
                <a:lnTo>
                  <a:pt x="1918679" y="126999"/>
                </a:lnTo>
                <a:lnTo>
                  <a:pt x="1873348" y="110489"/>
                </a:lnTo>
                <a:lnTo>
                  <a:pt x="1827551" y="95249"/>
                </a:lnTo>
                <a:lnTo>
                  <a:pt x="1781287" y="81279"/>
                </a:lnTo>
                <a:lnTo>
                  <a:pt x="1734557" y="68579"/>
                </a:lnTo>
                <a:lnTo>
                  <a:pt x="1687360" y="57149"/>
                </a:lnTo>
                <a:lnTo>
                  <a:pt x="1592169" y="39369"/>
                </a:lnTo>
                <a:lnTo>
                  <a:pt x="1496318" y="26669"/>
                </a:lnTo>
                <a:lnTo>
                  <a:pt x="1448145" y="22859"/>
                </a:lnTo>
                <a:lnTo>
                  <a:pt x="1399807" y="20319"/>
                </a:lnTo>
                <a:lnTo>
                  <a:pt x="1351305" y="19049"/>
                </a:lnTo>
                <a:lnTo>
                  <a:pt x="1104371" y="19049"/>
                </a:lnTo>
                <a:lnTo>
                  <a:pt x="1128714" y="15239"/>
                </a:lnTo>
                <a:lnTo>
                  <a:pt x="1148282" y="12699"/>
                </a:lnTo>
                <a:close/>
              </a:path>
              <a:path w="2753359" h="918209">
                <a:moveTo>
                  <a:pt x="1054068" y="149859"/>
                </a:moveTo>
                <a:lnTo>
                  <a:pt x="1103075" y="151129"/>
                </a:lnTo>
                <a:lnTo>
                  <a:pt x="1152033" y="153669"/>
                </a:lnTo>
                <a:lnTo>
                  <a:pt x="1200793" y="157479"/>
                </a:lnTo>
                <a:lnTo>
                  <a:pt x="1249356" y="162559"/>
                </a:lnTo>
                <a:lnTo>
                  <a:pt x="1297720" y="168909"/>
                </a:lnTo>
                <a:lnTo>
                  <a:pt x="1393857" y="186689"/>
                </a:lnTo>
                <a:lnTo>
                  <a:pt x="1441628" y="198119"/>
                </a:lnTo>
                <a:lnTo>
                  <a:pt x="1489512" y="210819"/>
                </a:lnTo>
                <a:lnTo>
                  <a:pt x="1537265" y="224789"/>
                </a:lnTo>
                <a:lnTo>
                  <a:pt x="1584763" y="240029"/>
                </a:lnTo>
                <a:lnTo>
                  <a:pt x="1631879" y="257809"/>
                </a:lnTo>
                <a:lnTo>
                  <a:pt x="1678487" y="276859"/>
                </a:lnTo>
                <a:lnTo>
                  <a:pt x="1724461" y="297179"/>
                </a:lnTo>
                <a:lnTo>
                  <a:pt x="1769674" y="318769"/>
                </a:lnTo>
                <a:lnTo>
                  <a:pt x="1814002" y="342899"/>
                </a:lnTo>
                <a:lnTo>
                  <a:pt x="1857318" y="368299"/>
                </a:lnTo>
                <a:lnTo>
                  <a:pt x="1899496" y="394969"/>
                </a:lnTo>
                <a:lnTo>
                  <a:pt x="1940410" y="424179"/>
                </a:lnTo>
                <a:lnTo>
                  <a:pt x="1979934" y="454659"/>
                </a:lnTo>
                <a:lnTo>
                  <a:pt x="2017942" y="486409"/>
                </a:lnTo>
                <a:lnTo>
                  <a:pt x="2054308" y="520699"/>
                </a:lnTo>
                <a:lnTo>
                  <a:pt x="2088906" y="557529"/>
                </a:lnTo>
                <a:lnTo>
                  <a:pt x="2121610" y="594359"/>
                </a:lnTo>
                <a:lnTo>
                  <a:pt x="2152294" y="634999"/>
                </a:lnTo>
                <a:lnTo>
                  <a:pt x="2179632" y="674369"/>
                </a:lnTo>
                <a:lnTo>
                  <a:pt x="2204377" y="715009"/>
                </a:lnTo>
                <a:lnTo>
                  <a:pt x="2226558" y="758189"/>
                </a:lnTo>
                <a:lnTo>
                  <a:pt x="2246200" y="801369"/>
                </a:lnTo>
                <a:lnTo>
                  <a:pt x="2263331" y="845819"/>
                </a:lnTo>
                <a:lnTo>
                  <a:pt x="2277978" y="891539"/>
                </a:lnTo>
                <a:lnTo>
                  <a:pt x="2285295" y="918209"/>
                </a:lnTo>
                <a:lnTo>
                  <a:pt x="2265021" y="918209"/>
                </a:lnTo>
                <a:lnTo>
                  <a:pt x="2259060" y="896619"/>
                </a:lnTo>
                <a:lnTo>
                  <a:pt x="2242159" y="845819"/>
                </a:lnTo>
                <a:lnTo>
                  <a:pt x="2222121" y="796289"/>
                </a:lnTo>
                <a:lnTo>
                  <a:pt x="2199093" y="749299"/>
                </a:lnTo>
                <a:lnTo>
                  <a:pt x="2173077" y="702309"/>
                </a:lnTo>
                <a:lnTo>
                  <a:pt x="2144070" y="657859"/>
                </a:lnTo>
                <a:lnTo>
                  <a:pt x="2112654" y="615949"/>
                </a:lnTo>
                <a:lnTo>
                  <a:pt x="2078857" y="576579"/>
                </a:lnTo>
                <a:lnTo>
                  <a:pt x="2042871" y="538479"/>
                </a:lnTo>
                <a:lnTo>
                  <a:pt x="2004889" y="502919"/>
                </a:lnTo>
                <a:lnTo>
                  <a:pt x="1965102" y="469899"/>
                </a:lnTo>
                <a:lnTo>
                  <a:pt x="1923702" y="438149"/>
                </a:lnTo>
                <a:lnTo>
                  <a:pt x="1880881" y="407669"/>
                </a:lnTo>
                <a:lnTo>
                  <a:pt x="1836831" y="379729"/>
                </a:lnTo>
                <a:lnTo>
                  <a:pt x="1794246" y="355599"/>
                </a:lnTo>
                <a:lnTo>
                  <a:pt x="1750777" y="332739"/>
                </a:lnTo>
                <a:lnTo>
                  <a:pt x="1706487" y="311149"/>
                </a:lnTo>
                <a:lnTo>
                  <a:pt x="1661439" y="290829"/>
                </a:lnTo>
                <a:lnTo>
                  <a:pt x="1615699" y="273049"/>
                </a:lnTo>
                <a:lnTo>
                  <a:pt x="1569330" y="256539"/>
                </a:lnTo>
                <a:lnTo>
                  <a:pt x="1522395" y="241299"/>
                </a:lnTo>
                <a:lnTo>
                  <a:pt x="1474960" y="227329"/>
                </a:lnTo>
                <a:lnTo>
                  <a:pt x="1427088" y="214629"/>
                </a:lnTo>
                <a:lnTo>
                  <a:pt x="1330290" y="194309"/>
                </a:lnTo>
                <a:lnTo>
                  <a:pt x="1281491" y="186689"/>
                </a:lnTo>
                <a:lnTo>
                  <a:pt x="1232511" y="180339"/>
                </a:lnTo>
                <a:lnTo>
                  <a:pt x="1134266" y="172719"/>
                </a:lnTo>
                <a:lnTo>
                  <a:pt x="1036066" y="170179"/>
                </a:lnTo>
                <a:lnTo>
                  <a:pt x="794416" y="170179"/>
                </a:lnTo>
                <a:lnTo>
                  <a:pt x="810549" y="167639"/>
                </a:lnTo>
                <a:lnTo>
                  <a:pt x="859051" y="161289"/>
                </a:lnTo>
                <a:lnTo>
                  <a:pt x="907654" y="156209"/>
                </a:lnTo>
                <a:lnTo>
                  <a:pt x="956358" y="152399"/>
                </a:lnTo>
                <a:lnTo>
                  <a:pt x="1054068" y="149859"/>
                </a:lnTo>
                <a:close/>
              </a:path>
              <a:path w="2753359" h="918209">
                <a:moveTo>
                  <a:pt x="794416" y="170179"/>
                </a:moveTo>
                <a:lnTo>
                  <a:pt x="1036066" y="170179"/>
                </a:lnTo>
                <a:lnTo>
                  <a:pt x="986667" y="171449"/>
                </a:lnTo>
                <a:lnTo>
                  <a:pt x="937431" y="173989"/>
                </a:lnTo>
                <a:lnTo>
                  <a:pt x="888357" y="177799"/>
                </a:lnTo>
                <a:lnTo>
                  <a:pt x="790697" y="190499"/>
                </a:lnTo>
                <a:lnTo>
                  <a:pt x="742111" y="199389"/>
                </a:lnTo>
                <a:lnTo>
                  <a:pt x="693688" y="209549"/>
                </a:lnTo>
                <a:lnTo>
                  <a:pt x="645603" y="234949"/>
                </a:lnTo>
                <a:lnTo>
                  <a:pt x="598658" y="264159"/>
                </a:lnTo>
                <a:lnTo>
                  <a:pt x="552853" y="293369"/>
                </a:lnTo>
                <a:lnTo>
                  <a:pt x="508188" y="325119"/>
                </a:lnTo>
                <a:lnTo>
                  <a:pt x="464664" y="358139"/>
                </a:lnTo>
                <a:lnTo>
                  <a:pt x="422280" y="392429"/>
                </a:lnTo>
                <a:lnTo>
                  <a:pt x="386109" y="425449"/>
                </a:lnTo>
                <a:lnTo>
                  <a:pt x="351102" y="458469"/>
                </a:lnTo>
                <a:lnTo>
                  <a:pt x="317262" y="492759"/>
                </a:lnTo>
                <a:lnTo>
                  <a:pt x="284586" y="528319"/>
                </a:lnTo>
                <a:lnTo>
                  <a:pt x="253151" y="565149"/>
                </a:lnTo>
                <a:lnTo>
                  <a:pt x="223032" y="603249"/>
                </a:lnTo>
                <a:lnTo>
                  <a:pt x="194229" y="641349"/>
                </a:lnTo>
                <a:lnTo>
                  <a:pt x="166742" y="681989"/>
                </a:lnTo>
                <a:lnTo>
                  <a:pt x="140634" y="722629"/>
                </a:lnTo>
                <a:lnTo>
                  <a:pt x="115968" y="764539"/>
                </a:lnTo>
                <a:lnTo>
                  <a:pt x="92743" y="806449"/>
                </a:lnTo>
                <a:lnTo>
                  <a:pt x="70961" y="849629"/>
                </a:lnTo>
                <a:lnTo>
                  <a:pt x="50670" y="892809"/>
                </a:lnTo>
                <a:lnTo>
                  <a:pt x="39932" y="918209"/>
                </a:lnTo>
                <a:lnTo>
                  <a:pt x="22829" y="918209"/>
                </a:lnTo>
                <a:lnTo>
                  <a:pt x="38319" y="882649"/>
                </a:lnTo>
                <a:lnTo>
                  <a:pt x="61031" y="834389"/>
                </a:lnTo>
                <a:lnTo>
                  <a:pt x="85615" y="786129"/>
                </a:lnTo>
                <a:lnTo>
                  <a:pt x="112070" y="739139"/>
                </a:lnTo>
                <a:lnTo>
                  <a:pt x="140395" y="693419"/>
                </a:lnTo>
                <a:lnTo>
                  <a:pt x="168346" y="652779"/>
                </a:lnTo>
                <a:lnTo>
                  <a:pt x="197609" y="612139"/>
                </a:lnTo>
                <a:lnTo>
                  <a:pt x="228187" y="572769"/>
                </a:lnTo>
                <a:lnTo>
                  <a:pt x="260077" y="534669"/>
                </a:lnTo>
                <a:lnTo>
                  <a:pt x="293282" y="497839"/>
                </a:lnTo>
                <a:lnTo>
                  <a:pt x="327799" y="462279"/>
                </a:lnTo>
                <a:lnTo>
                  <a:pt x="363631" y="426719"/>
                </a:lnTo>
                <a:lnTo>
                  <a:pt x="400626" y="393699"/>
                </a:lnTo>
                <a:lnTo>
                  <a:pt x="438637" y="360679"/>
                </a:lnTo>
                <a:lnTo>
                  <a:pt x="477663" y="330199"/>
                </a:lnTo>
                <a:lnTo>
                  <a:pt x="517704" y="300989"/>
                </a:lnTo>
                <a:lnTo>
                  <a:pt x="558760" y="273049"/>
                </a:lnTo>
                <a:lnTo>
                  <a:pt x="600831" y="246379"/>
                </a:lnTo>
                <a:lnTo>
                  <a:pt x="643917" y="220979"/>
                </a:lnTo>
                <a:lnTo>
                  <a:pt x="567130" y="220979"/>
                </a:lnTo>
                <a:lnTo>
                  <a:pt x="575040" y="218439"/>
                </a:lnTo>
                <a:lnTo>
                  <a:pt x="606950" y="199389"/>
                </a:lnTo>
                <a:lnTo>
                  <a:pt x="643896" y="199389"/>
                </a:lnTo>
                <a:lnTo>
                  <a:pt x="693620" y="187959"/>
                </a:lnTo>
                <a:lnTo>
                  <a:pt x="710274" y="185419"/>
                </a:lnTo>
                <a:lnTo>
                  <a:pt x="729486" y="175259"/>
                </a:lnTo>
                <a:lnTo>
                  <a:pt x="762148" y="175259"/>
                </a:lnTo>
                <a:lnTo>
                  <a:pt x="794416" y="170179"/>
                </a:lnTo>
                <a:close/>
              </a:path>
              <a:path w="2753359" h="918209">
                <a:moveTo>
                  <a:pt x="567130" y="220979"/>
                </a:moveTo>
                <a:lnTo>
                  <a:pt x="643917" y="220979"/>
                </a:lnTo>
                <a:lnTo>
                  <a:pt x="612509" y="228599"/>
                </a:lnTo>
                <a:lnTo>
                  <a:pt x="596868" y="233679"/>
                </a:lnTo>
                <a:lnTo>
                  <a:pt x="581278" y="237489"/>
                </a:lnTo>
                <a:lnTo>
                  <a:pt x="570368" y="245109"/>
                </a:lnTo>
                <a:lnTo>
                  <a:pt x="559525" y="251459"/>
                </a:lnTo>
                <a:lnTo>
                  <a:pt x="499477" y="294639"/>
                </a:lnTo>
                <a:lnTo>
                  <a:pt x="461894" y="323849"/>
                </a:lnTo>
                <a:lnTo>
                  <a:pt x="425284" y="354329"/>
                </a:lnTo>
                <a:lnTo>
                  <a:pt x="389646" y="384809"/>
                </a:lnTo>
                <a:lnTo>
                  <a:pt x="355056" y="417829"/>
                </a:lnTo>
                <a:lnTo>
                  <a:pt x="321588" y="452119"/>
                </a:lnTo>
                <a:lnTo>
                  <a:pt x="289243" y="486409"/>
                </a:lnTo>
                <a:lnTo>
                  <a:pt x="258020" y="521969"/>
                </a:lnTo>
                <a:lnTo>
                  <a:pt x="227984" y="560069"/>
                </a:lnTo>
                <a:lnTo>
                  <a:pt x="199201" y="596899"/>
                </a:lnTo>
                <a:lnTo>
                  <a:pt x="171670" y="636269"/>
                </a:lnTo>
                <a:lnTo>
                  <a:pt x="145393" y="675639"/>
                </a:lnTo>
                <a:lnTo>
                  <a:pt x="120422" y="716279"/>
                </a:lnTo>
                <a:lnTo>
                  <a:pt x="96814" y="756919"/>
                </a:lnTo>
                <a:lnTo>
                  <a:pt x="74567" y="798829"/>
                </a:lnTo>
                <a:lnTo>
                  <a:pt x="53682" y="842009"/>
                </a:lnTo>
                <a:lnTo>
                  <a:pt x="32972" y="888999"/>
                </a:lnTo>
                <a:lnTo>
                  <a:pt x="20955" y="918209"/>
                </a:lnTo>
                <a:lnTo>
                  <a:pt x="0" y="918209"/>
                </a:lnTo>
                <a:lnTo>
                  <a:pt x="33992" y="838199"/>
                </a:lnTo>
                <a:lnTo>
                  <a:pt x="56458" y="792479"/>
                </a:lnTo>
                <a:lnTo>
                  <a:pt x="80568" y="746759"/>
                </a:lnTo>
                <a:lnTo>
                  <a:pt x="106276" y="702309"/>
                </a:lnTo>
                <a:lnTo>
                  <a:pt x="133534" y="657859"/>
                </a:lnTo>
                <a:lnTo>
                  <a:pt x="162297" y="615949"/>
                </a:lnTo>
                <a:lnTo>
                  <a:pt x="192518" y="574039"/>
                </a:lnTo>
                <a:lnTo>
                  <a:pt x="224151" y="533399"/>
                </a:lnTo>
                <a:lnTo>
                  <a:pt x="256610" y="494029"/>
                </a:lnTo>
                <a:lnTo>
                  <a:pt x="290258" y="457199"/>
                </a:lnTo>
                <a:lnTo>
                  <a:pt x="325092" y="420369"/>
                </a:lnTo>
                <a:lnTo>
                  <a:pt x="361115" y="386079"/>
                </a:lnTo>
                <a:lnTo>
                  <a:pt x="398324" y="351789"/>
                </a:lnTo>
                <a:lnTo>
                  <a:pt x="436722" y="318769"/>
                </a:lnTo>
                <a:lnTo>
                  <a:pt x="476306" y="288289"/>
                </a:lnTo>
                <a:lnTo>
                  <a:pt x="517079" y="257809"/>
                </a:lnTo>
                <a:lnTo>
                  <a:pt x="459588" y="257809"/>
                </a:lnTo>
                <a:lnTo>
                  <a:pt x="472918" y="252729"/>
                </a:lnTo>
                <a:lnTo>
                  <a:pt x="523622" y="234949"/>
                </a:lnTo>
                <a:lnTo>
                  <a:pt x="567130" y="220979"/>
                </a:lnTo>
                <a:close/>
              </a:path>
              <a:path w="2753359" h="918209">
                <a:moveTo>
                  <a:pt x="459588" y="257809"/>
                </a:moveTo>
                <a:lnTo>
                  <a:pt x="517079" y="257809"/>
                </a:lnTo>
                <a:lnTo>
                  <a:pt x="469460" y="274319"/>
                </a:lnTo>
                <a:lnTo>
                  <a:pt x="422518" y="293369"/>
                </a:lnTo>
                <a:lnTo>
                  <a:pt x="330668" y="334009"/>
                </a:lnTo>
                <a:lnTo>
                  <a:pt x="241527" y="382269"/>
                </a:lnTo>
                <a:lnTo>
                  <a:pt x="233930" y="383539"/>
                </a:lnTo>
                <a:lnTo>
                  <a:pt x="228064" y="378459"/>
                </a:lnTo>
                <a:lnTo>
                  <a:pt x="226080" y="373379"/>
                </a:lnTo>
                <a:lnTo>
                  <a:pt x="230131" y="367029"/>
                </a:lnTo>
                <a:lnTo>
                  <a:pt x="277258" y="340359"/>
                </a:lnTo>
                <a:lnTo>
                  <a:pt x="325100" y="316229"/>
                </a:lnTo>
                <a:lnTo>
                  <a:pt x="373658" y="293369"/>
                </a:lnTo>
                <a:lnTo>
                  <a:pt x="422930" y="271779"/>
                </a:lnTo>
                <a:lnTo>
                  <a:pt x="459588" y="257809"/>
                </a:lnTo>
                <a:close/>
              </a:path>
              <a:path w="2753359" h="918209">
                <a:moveTo>
                  <a:pt x="1055882" y="27939"/>
                </a:moveTo>
                <a:lnTo>
                  <a:pt x="1189306" y="27939"/>
                </a:lnTo>
                <a:lnTo>
                  <a:pt x="1141536" y="33019"/>
                </a:lnTo>
                <a:lnTo>
                  <a:pt x="1094099" y="40639"/>
                </a:lnTo>
                <a:lnTo>
                  <a:pt x="1046996" y="49529"/>
                </a:lnTo>
                <a:lnTo>
                  <a:pt x="1000226" y="59689"/>
                </a:lnTo>
                <a:lnTo>
                  <a:pt x="907688" y="85089"/>
                </a:lnTo>
                <a:lnTo>
                  <a:pt x="862081" y="100329"/>
                </a:lnTo>
                <a:lnTo>
                  <a:pt x="772837" y="135889"/>
                </a:lnTo>
                <a:lnTo>
                  <a:pt x="686220" y="176529"/>
                </a:lnTo>
                <a:lnTo>
                  <a:pt x="643896" y="199389"/>
                </a:lnTo>
                <a:lnTo>
                  <a:pt x="606950" y="199389"/>
                </a:lnTo>
                <a:lnTo>
                  <a:pt x="660944" y="167639"/>
                </a:lnTo>
                <a:lnTo>
                  <a:pt x="705116" y="144779"/>
                </a:lnTo>
                <a:lnTo>
                  <a:pt x="795897" y="104139"/>
                </a:lnTo>
                <a:lnTo>
                  <a:pt x="842507" y="86359"/>
                </a:lnTo>
                <a:lnTo>
                  <a:pt x="936333" y="55879"/>
                </a:lnTo>
                <a:lnTo>
                  <a:pt x="983837" y="43179"/>
                </a:lnTo>
                <a:lnTo>
                  <a:pt x="1055882" y="27939"/>
                </a:lnTo>
                <a:close/>
              </a:path>
              <a:path w="2753359" h="918209">
                <a:moveTo>
                  <a:pt x="1104371" y="19049"/>
                </a:moveTo>
                <a:lnTo>
                  <a:pt x="1351305" y="19049"/>
                </a:lnTo>
                <a:lnTo>
                  <a:pt x="1319220" y="22859"/>
                </a:lnTo>
                <a:lnTo>
                  <a:pt x="1287184" y="25399"/>
                </a:lnTo>
                <a:lnTo>
                  <a:pt x="1255211" y="30479"/>
                </a:lnTo>
                <a:lnTo>
                  <a:pt x="1127885" y="52069"/>
                </a:lnTo>
                <a:lnTo>
                  <a:pt x="1034056" y="74929"/>
                </a:lnTo>
                <a:lnTo>
                  <a:pt x="941823" y="102869"/>
                </a:lnTo>
                <a:lnTo>
                  <a:pt x="851187" y="135889"/>
                </a:lnTo>
                <a:lnTo>
                  <a:pt x="806468" y="154939"/>
                </a:lnTo>
                <a:lnTo>
                  <a:pt x="762148" y="175259"/>
                </a:lnTo>
                <a:lnTo>
                  <a:pt x="729486" y="175259"/>
                </a:lnTo>
                <a:lnTo>
                  <a:pt x="739126" y="170179"/>
                </a:lnTo>
                <a:lnTo>
                  <a:pt x="753663" y="163829"/>
                </a:lnTo>
                <a:lnTo>
                  <a:pt x="768290" y="156209"/>
                </a:lnTo>
                <a:lnTo>
                  <a:pt x="858958" y="118109"/>
                </a:lnTo>
                <a:lnTo>
                  <a:pt x="904911" y="101599"/>
                </a:lnTo>
                <a:lnTo>
                  <a:pt x="998058" y="71119"/>
                </a:lnTo>
                <a:lnTo>
                  <a:pt x="1045250" y="58419"/>
                </a:lnTo>
                <a:lnTo>
                  <a:pt x="1092856" y="46989"/>
                </a:lnTo>
                <a:lnTo>
                  <a:pt x="1140875" y="36829"/>
                </a:lnTo>
                <a:lnTo>
                  <a:pt x="1189306" y="27939"/>
                </a:lnTo>
                <a:lnTo>
                  <a:pt x="1055882" y="27939"/>
                </a:lnTo>
                <a:lnTo>
                  <a:pt x="1080028" y="22859"/>
                </a:lnTo>
                <a:lnTo>
                  <a:pt x="1104371" y="19049"/>
                </a:lnTo>
                <a:close/>
              </a:path>
              <a:path w="2753359" h="918209">
                <a:moveTo>
                  <a:pt x="1518860" y="0"/>
                </a:moveTo>
                <a:lnTo>
                  <a:pt x="1566592" y="1269"/>
                </a:lnTo>
                <a:lnTo>
                  <a:pt x="1614300" y="3809"/>
                </a:lnTo>
                <a:lnTo>
                  <a:pt x="1661984" y="7619"/>
                </a:lnTo>
                <a:lnTo>
                  <a:pt x="1669759" y="7619"/>
                </a:lnTo>
                <a:lnTo>
                  <a:pt x="1668007" y="20319"/>
                </a:lnTo>
                <a:lnTo>
                  <a:pt x="1660264" y="19049"/>
                </a:lnTo>
                <a:lnTo>
                  <a:pt x="1631156" y="16509"/>
                </a:lnTo>
                <a:lnTo>
                  <a:pt x="1543721" y="12699"/>
                </a:lnTo>
                <a:lnTo>
                  <a:pt x="1148282" y="12699"/>
                </a:lnTo>
                <a:lnTo>
                  <a:pt x="1177634" y="8889"/>
                </a:lnTo>
                <a:lnTo>
                  <a:pt x="1259349" y="2539"/>
                </a:lnTo>
                <a:lnTo>
                  <a:pt x="1423322" y="2539"/>
                </a:lnTo>
                <a:lnTo>
                  <a:pt x="1518860" y="0"/>
                </a:lnTo>
                <a:close/>
              </a:path>
              <a:path w="2753359" h="918209">
                <a:moveTo>
                  <a:pt x="1324829" y="0"/>
                </a:moveTo>
                <a:lnTo>
                  <a:pt x="1374039" y="0"/>
                </a:lnTo>
                <a:lnTo>
                  <a:pt x="1423322" y="2539"/>
                </a:lnTo>
                <a:lnTo>
                  <a:pt x="1259349" y="2539"/>
                </a:lnTo>
                <a:lnTo>
                  <a:pt x="1275692" y="1269"/>
                </a:lnTo>
                <a:lnTo>
                  <a:pt x="1324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4188867"/>
            <a:ext cx="18288000" cy="502284"/>
            <a:chOff x="0" y="4188867"/>
            <a:chExt cx="18288000" cy="502284"/>
          </a:xfrm>
        </p:grpSpPr>
        <p:sp>
          <p:nvSpPr>
            <p:cNvPr id="8" name="object 8"/>
            <p:cNvSpPr/>
            <p:nvPr/>
          </p:nvSpPr>
          <p:spPr>
            <a:xfrm>
              <a:off x="0" y="4425607"/>
              <a:ext cx="18288000" cy="28575"/>
            </a:xfrm>
            <a:custGeom>
              <a:avLst/>
              <a:gdLst/>
              <a:ahLst/>
              <a:cxnLst/>
              <a:rect l="l" t="t" r="r" b="b"/>
              <a:pathLst>
                <a:path w="18288000" h="28575">
                  <a:moveTo>
                    <a:pt x="0" y="28574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27059" y="4188878"/>
              <a:ext cx="11671300" cy="502284"/>
            </a:xfrm>
            <a:custGeom>
              <a:avLst/>
              <a:gdLst/>
              <a:ahLst/>
              <a:cxnLst/>
              <a:rect l="l" t="t" r="r" b="b"/>
              <a:pathLst>
                <a:path w="11671300" h="502285">
                  <a:moveTo>
                    <a:pt x="502056" y="251028"/>
                  </a:moveTo>
                  <a:lnTo>
                    <a:pt x="330911" y="171145"/>
                  </a:lnTo>
                  <a:lnTo>
                    <a:pt x="251028" y="0"/>
                  </a:lnTo>
                  <a:lnTo>
                    <a:pt x="171157" y="171145"/>
                  </a:lnTo>
                  <a:lnTo>
                    <a:pt x="0" y="251028"/>
                  </a:lnTo>
                  <a:lnTo>
                    <a:pt x="171157" y="330898"/>
                  </a:lnTo>
                  <a:lnTo>
                    <a:pt x="251028" y="502056"/>
                  </a:lnTo>
                  <a:lnTo>
                    <a:pt x="330911" y="330898"/>
                  </a:lnTo>
                  <a:lnTo>
                    <a:pt x="502056" y="251028"/>
                  </a:lnTo>
                  <a:close/>
                </a:path>
                <a:path w="11671300" h="502285">
                  <a:moveTo>
                    <a:pt x="4205160" y="251028"/>
                  </a:moveTo>
                  <a:lnTo>
                    <a:pt x="4034002" y="171145"/>
                  </a:lnTo>
                  <a:lnTo>
                    <a:pt x="3954132" y="0"/>
                  </a:lnTo>
                  <a:lnTo>
                    <a:pt x="3874249" y="171145"/>
                  </a:lnTo>
                  <a:lnTo>
                    <a:pt x="3703104" y="251028"/>
                  </a:lnTo>
                  <a:lnTo>
                    <a:pt x="3874249" y="330898"/>
                  </a:lnTo>
                  <a:lnTo>
                    <a:pt x="3954132" y="502056"/>
                  </a:lnTo>
                  <a:lnTo>
                    <a:pt x="4034002" y="330898"/>
                  </a:lnTo>
                  <a:lnTo>
                    <a:pt x="4205160" y="251028"/>
                  </a:lnTo>
                  <a:close/>
                </a:path>
                <a:path w="11671300" h="502285">
                  <a:moveTo>
                    <a:pt x="7928623" y="251028"/>
                  </a:moveTo>
                  <a:lnTo>
                    <a:pt x="7757465" y="171145"/>
                  </a:lnTo>
                  <a:lnTo>
                    <a:pt x="7677594" y="0"/>
                  </a:lnTo>
                  <a:lnTo>
                    <a:pt x="7597711" y="171145"/>
                  </a:lnTo>
                  <a:lnTo>
                    <a:pt x="7426566" y="251028"/>
                  </a:lnTo>
                  <a:lnTo>
                    <a:pt x="7597711" y="330898"/>
                  </a:lnTo>
                  <a:lnTo>
                    <a:pt x="7677594" y="502056"/>
                  </a:lnTo>
                  <a:lnTo>
                    <a:pt x="7757465" y="330898"/>
                  </a:lnTo>
                  <a:lnTo>
                    <a:pt x="7928623" y="251028"/>
                  </a:lnTo>
                  <a:close/>
                </a:path>
                <a:path w="11671300" h="502285">
                  <a:moveTo>
                    <a:pt x="11671135" y="251028"/>
                  </a:moveTo>
                  <a:lnTo>
                    <a:pt x="11499977" y="171145"/>
                  </a:lnTo>
                  <a:lnTo>
                    <a:pt x="11420107" y="0"/>
                  </a:lnTo>
                  <a:lnTo>
                    <a:pt x="11340224" y="171145"/>
                  </a:lnTo>
                  <a:lnTo>
                    <a:pt x="11169079" y="251028"/>
                  </a:lnTo>
                  <a:lnTo>
                    <a:pt x="11340224" y="330898"/>
                  </a:lnTo>
                  <a:lnTo>
                    <a:pt x="11420107" y="502056"/>
                  </a:lnTo>
                  <a:lnTo>
                    <a:pt x="11499977" y="330898"/>
                  </a:lnTo>
                  <a:lnTo>
                    <a:pt x="11671135" y="251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14366" y="4844532"/>
            <a:ext cx="6953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120" dirty="0">
                <a:latin typeface="Arial"/>
                <a:cs typeface="Arial"/>
              </a:rPr>
              <a:t>01</a:t>
            </a:r>
            <a:endParaRPr sz="5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5767" y="4844532"/>
            <a:ext cx="8388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370" dirty="0">
                <a:latin typeface="Arial"/>
                <a:cs typeface="Arial"/>
              </a:rPr>
              <a:t>02</a:t>
            </a:r>
            <a:endParaRPr sz="5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59229" y="4844532"/>
            <a:ext cx="8547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40" dirty="0">
                <a:latin typeface="Arial"/>
                <a:cs typeface="Arial"/>
              </a:rPr>
              <a:t>03</a:t>
            </a:r>
            <a:endParaRPr sz="5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01741" y="4844532"/>
            <a:ext cx="8832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555" dirty="0">
                <a:latin typeface="Arial"/>
                <a:cs typeface="Arial"/>
              </a:rPr>
              <a:t>04</a:t>
            </a:r>
            <a:endParaRPr sz="5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51995" y="0"/>
            <a:ext cx="3536315" cy="1728470"/>
          </a:xfrm>
          <a:custGeom>
            <a:avLst/>
            <a:gdLst/>
            <a:ahLst/>
            <a:cxnLst/>
            <a:rect l="l" t="t" r="r" b="b"/>
            <a:pathLst>
              <a:path w="3536315" h="1728470">
                <a:moveTo>
                  <a:pt x="1710998" y="1728016"/>
                </a:moveTo>
                <a:lnTo>
                  <a:pt x="1663455" y="1727277"/>
                </a:lnTo>
                <a:lnTo>
                  <a:pt x="1615607" y="1725412"/>
                </a:lnTo>
                <a:lnTo>
                  <a:pt x="1567455" y="1722422"/>
                </a:lnTo>
                <a:lnTo>
                  <a:pt x="1518998" y="1718306"/>
                </a:lnTo>
                <a:lnTo>
                  <a:pt x="1470238" y="1713065"/>
                </a:lnTo>
                <a:lnTo>
                  <a:pt x="1421173" y="1706698"/>
                </a:lnTo>
                <a:lnTo>
                  <a:pt x="1371805" y="1699207"/>
                </a:lnTo>
                <a:lnTo>
                  <a:pt x="1322132" y="1690589"/>
                </a:lnTo>
                <a:lnTo>
                  <a:pt x="1272155" y="1680847"/>
                </a:lnTo>
                <a:lnTo>
                  <a:pt x="1221873" y="1669979"/>
                </a:lnTo>
                <a:lnTo>
                  <a:pt x="1171288" y="1657986"/>
                </a:lnTo>
                <a:lnTo>
                  <a:pt x="1120398" y="1644867"/>
                </a:lnTo>
                <a:lnTo>
                  <a:pt x="1069205" y="1630623"/>
                </a:lnTo>
                <a:lnTo>
                  <a:pt x="1017707" y="1615253"/>
                </a:lnTo>
                <a:lnTo>
                  <a:pt x="965904" y="1598758"/>
                </a:lnTo>
                <a:lnTo>
                  <a:pt x="913798" y="1581138"/>
                </a:lnTo>
                <a:lnTo>
                  <a:pt x="861388" y="1562392"/>
                </a:lnTo>
                <a:lnTo>
                  <a:pt x="813637" y="1541469"/>
                </a:lnTo>
                <a:lnTo>
                  <a:pt x="767245" y="1519315"/>
                </a:lnTo>
                <a:lnTo>
                  <a:pt x="722212" y="1495932"/>
                </a:lnTo>
                <a:lnTo>
                  <a:pt x="678538" y="1471319"/>
                </a:lnTo>
                <a:lnTo>
                  <a:pt x="636223" y="1445477"/>
                </a:lnTo>
                <a:lnTo>
                  <a:pt x="595267" y="1418404"/>
                </a:lnTo>
                <a:lnTo>
                  <a:pt x="555670" y="1390102"/>
                </a:lnTo>
                <a:lnTo>
                  <a:pt x="517431" y="1360570"/>
                </a:lnTo>
                <a:lnTo>
                  <a:pt x="480551" y="1329808"/>
                </a:lnTo>
                <a:lnTo>
                  <a:pt x="445031" y="1297816"/>
                </a:lnTo>
                <a:lnTo>
                  <a:pt x="410869" y="1264594"/>
                </a:lnTo>
                <a:lnTo>
                  <a:pt x="378066" y="1230143"/>
                </a:lnTo>
                <a:lnTo>
                  <a:pt x="346621" y="1194462"/>
                </a:lnTo>
                <a:lnTo>
                  <a:pt x="316536" y="1157551"/>
                </a:lnTo>
                <a:lnTo>
                  <a:pt x="287810" y="1119410"/>
                </a:lnTo>
                <a:lnTo>
                  <a:pt x="260442" y="1080040"/>
                </a:lnTo>
                <a:lnTo>
                  <a:pt x="234433" y="1039440"/>
                </a:lnTo>
                <a:lnTo>
                  <a:pt x="212433" y="1003736"/>
                </a:lnTo>
                <a:lnTo>
                  <a:pt x="190892" y="964781"/>
                </a:lnTo>
                <a:lnTo>
                  <a:pt x="169813" y="922574"/>
                </a:lnTo>
                <a:lnTo>
                  <a:pt x="149193" y="877116"/>
                </a:lnTo>
                <a:lnTo>
                  <a:pt x="129034" y="828406"/>
                </a:lnTo>
                <a:lnTo>
                  <a:pt x="109335" y="776444"/>
                </a:lnTo>
                <a:lnTo>
                  <a:pt x="90096" y="721231"/>
                </a:lnTo>
                <a:lnTo>
                  <a:pt x="71318" y="662766"/>
                </a:lnTo>
                <a:lnTo>
                  <a:pt x="53000" y="601049"/>
                </a:lnTo>
                <a:lnTo>
                  <a:pt x="39857" y="562144"/>
                </a:lnTo>
                <a:lnTo>
                  <a:pt x="28492" y="517367"/>
                </a:lnTo>
                <a:lnTo>
                  <a:pt x="18905" y="466717"/>
                </a:lnTo>
                <a:lnTo>
                  <a:pt x="11096" y="410196"/>
                </a:lnTo>
                <a:lnTo>
                  <a:pt x="5064" y="347803"/>
                </a:lnTo>
                <a:lnTo>
                  <a:pt x="811" y="279538"/>
                </a:lnTo>
                <a:lnTo>
                  <a:pt x="0" y="239680"/>
                </a:lnTo>
                <a:lnTo>
                  <a:pt x="1017" y="198962"/>
                </a:lnTo>
                <a:lnTo>
                  <a:pt x="3862" y="157382"/>
                </a:lnTo>
                <a:lnTo>
                  <a:pt x="8536" y="114941"/>
                </a:lnTo>
                <a:lnTo>
                  <a:pt x="15039" y="71638"/>
                </a:lnTo>
                <a:lnTo>
                  <a:pt x="23369" y="27474"/>
                </a:lnTo>
                <a:lnTo>
                  <a:pt x="29568" y="0"/>
                </a:lnTo>
                <a:lnTo>
                  <a:pt x="3536004" y="0"/>
                </a:lnTo>
                <a:lnTo>
                  <a:pt x="3536004" y="1095250"/>
                </a:lnTo>
                <a:lnTo>
                  <a:pt x="3501224" y="1122921"/>
                </a:lnTo>
                <a:lnTo>
                  <a:pt x="3464998" y="1150599"/>
                </a:lnTo>
                <a:lnTo>
                  <a:pt x="3428665" y="1177219"/>
                </a:lnTo>
                <a:lnTo>
                  <a:pt x="3392223" y="1202781"/>
                </a:lnTo>
                <a:lnTo>
                  <a:pt x="3347945" y="1230887"/>
                </a:lnTo>
                <a:lnTo>
                  <a:pt x="3303525" y="1258222"/>
                </a:lnTo>
                <a:lnTo>
                  <a:pt x="3258963" y="1284786"/>
                </a:lnTo>
                <a:lnTo>
                  <a:pt x="3214260" y="1310579"/>
                </a:lnTo>
                <a:lnTo>
                  <a:pt x="3169415" y="1335600"/>
                </a:lnTo>
                <a:lnTo>
                  <a:pt x="3124428" y="1359850"/>
                </a:lnTo>
                <a:lnTo>
                  <a:pt x="3079300" y="1383329"/>
                </a:lnTo>
                <a:lnTo>
                  <a:pt x="3034031" y="1406037"/>
                </a:lnTo>
                <a:lnTo>
                  <a:pt x="2988620" y="1427974"/>
                </a:lnTo>
                <a:lnTo>
                  <a:pt x="2943067" y="1449139"/>
                </a:lnTo>
                <a:lnTo>
                  <a:pt x="2897373" y="1469533"/>
                </a:lnTo>
                <a:lnTo>
                  <a:pt x="2851537" y="1489156"/>
                </a:lnTo>
                <a:lnTo>
                  <a:pt x="2805559" y="1508008"/>
                </a:lnTo>
                <a:lnTo>
                  <a:pt x="2759440" y="1526089"/>
                </a:lnTo>
                <a:lnTo>
                  <a:pt x="2713180" y="1543398"/>
                </a:lnTo>
                <a:lnTo>
                  <a:pt x="2666777" y="1559936"/>
                </a:lnTo>
                <a:lnTo>
                  <a:pt x="2620234" y="1575703"/>
                </a:lnTo>
                <a:lnTo>
                  <a:pt x="2573548" y="1590699"/>
                </a:lnTo>
                <a:lnTo>
                  <a:pt x="2526721" y="1604923"/>
                </a:lnTo>
                <a:lnTo>
                  <a:pt x="2479753" y="1618377"/>
                </a:lnTo>
                <a:lnTo>
                  <a:pt x="2432643" y="1631059"/>
                </a:lnTo>
                <a:lnTo>
                  <a:pt x="2385391" y="1642969"/>
                </a:lnTo>
                <a:lnTo>
                  <a:pt x="2337998" y="1654109"/>
                </a:lnTo>
                <a:lnTo>
                  <a:pt x="2290464" y="1664478"/>
                </a:lnTo>
                <a:lnTo>
                  <a:pt x="2242787" y="1674075"/>
                </a:lnTo>
                <a:lnTo>
                  <a:pt x="2194969" y="1682901"/>
                </a:lnTo>
                <a:lnTo>
                  <a:pt x="2147010" y="1690956"/>
                </a:lnTo>
                <a:lnTo>
                  <a:pt x="2098909" y="1698239"/>
                </a:lnTo>
                <a:lnTo>
                  <a:pt x="2050666" y="1704751"/>
                </a:lnTo>
                <a:lnTo>
                  <a:pt x="2002282" y="1710493"/>
                </a:lnTo>
                <a:lnTo>
                  <a:pt x="1953756" y="1715463"/>
                </a:lnTo>
                <a:lnTo>
                  <a:pt x="1905089" y="1719661"/>
                </a:lnTo>
                <a:lnTo>
                  <a:pt x="1856280" y="1723089"/>
                </a:lnTo>
                <a:lnTo>
                  <a:pt x="1807330" y="1725745"/>
                </a:lnTo>
                <a:lnTo>
                  <a:pt x="1758238" y="1727630"/>
                </a:lnTo>
                <a:lnTo>
                  <a:pt x="1710998" y="17280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8767695"/>
            <a:ext cx="4571365" cy="1519555"/>
          </a:xfrm>
          <a:custGeom>
            <a:avLst/>
            <a:gdLst/>
            <a:ahLst/>
            <a:cxnLst/>
            <a:rect l="l" t="t" r="r" b="b"/>
            <a:pathLst>
              <a:path w="4571365" h="1519554">
                <a:moveTo>
                  <a:pt x="2886675" y="146654"/>
                </a:moveTo>
                <a:lnTo>
                  <a:pt x="155249" y="146654"/>
                </a:lnTo>
                <a:lnTo>
                  <a:pt x="209982" y="146484"/>
                </a:lnTo>
                <a:lnTo>
                  <a:pt x="265823" y="145955"/>
                </a:lnTo>
                <a:lnTo>
                  <a:pt x="261715" y="145955"/>
                </a:lnTo>
                <a:lnTo>
                  <a:pt x="451529" y="142070"/>
                </a:lnTo>
                <a:lnTo>
                  <a:pt x="551599" y="138441"/>
                </a:lnTo>
                <a:lnTo>
                  <a:pt x="651548" y="133234"/>
                </a:lnTo>
                <a:lnTo>
                  <a:pt x="801278" y="122894"/>
                </a:lnTo>
                <a:lnTo>
                  <a:pt x="950820" y="110109"/>
                </a:lnTo>
                <a:lnTo>
                  <a:pt x="1747318" y="28032"/>
                </a:lnTo>
                <a:lnTo>
                  <a:pt x="1946741" y="11398"/>
                </a:lnTo>
                <a:lnTo>
                  <a:pt x="2048693" y="4891"/>
                </a:lnTo>
                <a:lnTo>
                  <a:pt x="2099940" y="2487"/>
                </a:lnTo>
                <a:lnTo>
                  <a:pt x="2151282" y="816"/>
                </a:lnTo>
                <a:lnTo>
                  <a:pt x="2202653" y="0"/>
                </a:lnTo>
                <a:lnTo>
                  <a:pt x="2253988" y="163"/>
                </a:lnTo>
                <a:lnTo>
                  <a:pt x="2305224" y="1430"/>
                </a:lnTo>
                <a:lnTo>
                  <a:pt x="2356294" y="3924"/>
                </a:lnTo>
                <a:lnTo>
                  <a:pt x="2407135" y="7770"/>
                </a:lnTo>
                <a:lnTo>
                  <a:pt x="2457682" y="13090"/>
                </a:lnTo>
                <a:lnTo>
                  <a:pt x="2507869" y="20009"/>
                </a:lnTo>
                <a:lnTo>
                  <a:pt x="2557631" y="28651"/>
                </a:lnTo>
                <a:lnTo>
                  <a:pt x="2606905" y="39140"/>
                </a:lnTo>
                <a:lnTo>
                  <a:pt x="2655626" y="51599"/>
                </a:lnTo>
                <a:lnTo>
                  <a:pt x="2703727" y="66152"/>
                </a:lnTo>
                <a:lnTo>
                  <a:pt x="2751146" y="82923"/>
                </a:lnTo>
                <a:lnTo>
                  <a:pt x="2797816" y="102036"/>
                </a:lnTo>
                <a:lnTo>
                  <a:pt x="2843673" y="123615"/>
                </a:lnTo>
                <a:lnTo>
                  <a:pt x="2886675" y="146654"/>
                </a:lnTo>
                <a:close/>
              </a:path>
              <a:path w="4571365" h="1519554">
                <a:moveTo>
                  <a:pt x="4570790" y="1519304"/>
                </a:moveTo>
                <a:lnTo>
                  <a:pt x="0" y="1519304"/>
                </a:lnTo>
                <a:lnTo>
                  <a:pt x="0" y="144861"/>
                </a:lnTo>
                <a:lnTo>
                  <a:pt x="105524" y="146484"/>
                </a:lnTo>
                <a:lnTo>
                  <a:pt x="2886675" y="146654"/>
                </a:lnTo>
                <a:lnTo>
                  <a:pt x="2931593" y="173564"/>
                </a:lnTo>
                <a:lnTo>
                  <a:pt x="2973445" y="201448"/>
                </a:lnTo>
                <a:lnTo>
                  <a:pt x="3014051" y="231055"/>
                </a:lnTo>
                <a:lnTo>
                  <a:pt x="3053531" y="262222"/>
                </a:lnTo>
                <a:lnTo>
                  <a:pt x="3092007" y="294786"/>
                </a:lnTo>
                <a:lnTo>
                  <a:pt x="3129597" y="328584"/>
                </a:lnTo>
                <a:lnTo>
                  <a:pt x="3166423" y="363454"/>
                </a:lnTo>
                <a:lnTo>
                  <a:pt x="3202603" y="399233"/>
                </a:lnTo>
                <a:lnTo>
                  <a:pt x="3238259" y="435758"/>
                </a:lnTo>
                <a:lnTo>
                  <a:pt x="3273511" y="472866"/>
                </a:lnTo>
                <a:lnTo>
                  <a:pt x="3308478" y="510395"/>
                </a:lnTo>
                <a:lnTo>
                  <a:pt x="3412876" y="623876"/>
                </a:lnTo>
                <a:lnTo>
                  <a:pt x="3447907" y="661459"/>
                </a:lnTo>
                <a:lnTo>
                  <a:pt x="3483255" y="698649"/>
                </a:lnTo>
                <a:lnTo>
                  <a:pt x="3519039" y="735282"/>
                </a:lnTo>
                <a:lnTo>
                  <a:pt x="3555380" y="771197"/>
                </a:lnTo>
                <a:lnTo>
                  <a:pt x="3592397" y="806230"/>
                </a:lnTo>
                <a:lnTo>
                  <a:pt x="3630348" y="840393"/>
                </a:lnTo>
                <a:lnTo>
                  <a:pt x="3669064" y="873594"/>
                </a:lnTo>
                <a:lnTo>
                  <a:pt x="3708481" y="905915"/>
                </a:lnTo>
                <a:lnTo>
                  <a:pt x="3748533" y="937439"/>
                </a:lnTo>
                <a:lnTo>
                  <a:pt x="3789155" y="968249"/>
                </a:lnTo>
                <a:lnTo>
                  <a:pt x="3830280" y="998428"/>
                </a:lnTo>
                <a:lnTo>
                  <a:pt x="3871844" y="1028058"/>
                </a:lnTo>
                <a:lnTo>
                  <a:pt x="3913782" y="1057223"/>
                </a:lnTo>
                <a:lnTo>
                  <a:pt x="3956027" y="1086006"/>
                </a:lnTo>
                <a:lnTo>
                  <a:pt x="4254851" y="1283728"/>
                </a:lnTo>
                <a:lnTo>
                  <a:pt x="4297198" y="1312431"/>
                </a:lnTo>
                <a:lnTo>
                  <a:pt x="4339264" y="1341498"/>
                </a:lnTo>
                <a:lnTo>
                  <a:pt x="4380982" y="1371010"/>
                </a:lnTo>
                <a:lnTo>
                  <a:pt x="4422366" y="1401162"/>
                </a:lnTo>
                <a:lnTo>
                  <a:pt x="4463400" y="1432107"/>
                </a:lnTo>
                <a:lnTo>
                  <a:pt x="4503968" y="1463866"/>
                </a:lnTo>
                <a:lnTo>
                  <a:pt x="4543958" y="1496462"/>
                </a:lnTo>
                <a:lnTo>
                  <a:pt x="4570790" y="1519304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9913" y="6732982"/>
            <a:ext cx="5139690" cy="2525395"/>
          </a:xfrm>
          <a:custGeom>
            <a:avLst/>
            <a:gdLst/>
            <a:ahLst/>
            <a:cxnLst/>
            <a:rect l="l" t="t" r="r" b="b"/>
            <a:pathLst>
              <a:path w="5139690" h="2525395">
                <a:moveTo>
                  <a:pt x="4914121" y="2525316"/>
                </a:moveTo>
                <a:lnTo>
                  <a:pt x="228600" y="2525316"/>
                </a:lnTo>
                <a:lnTo>
                  <a:pt x="183794" y="2520883"/>
                </a:lnTo>
                <a:lnTo>
                  <a:pt x="141118" y="2507915"/>
                </a:lnTo>
                <a:lnTo>
                  <a:pt x="101772" y="2486909"/>
                </a:lnTo>
                <a:lnTo>
                  <a:pt x="66955" y="2458361"/>
                </a:lnTo>
                <a:lnTo>
                  <a:pt x="38407" y="2423543"/>
                </a:lnTo>
                <a:lnTo>
                  <a:pt x="17401" y="2384198"/>
                </a:lnTo>
                <a:lnTo>
                  <a:pt x="4433" y="2341522"/>
                </a:lnTo>
                <a:lnTo>
                  <a:pt x="0" y="2296716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4914121" y="0"/>
                </a:lnTo>
                <a:lnTo>
                  <a:pt x="4958927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5" y="66955"/>
                </a:lnTo>
                <a:lnTo>
                  <a:pt x="5104313" y="101772"/>
                </a:lnTo>
                <a:lnTo>
                  <a:pt x="5125320" y="141118"/>
                </a:lnTo>
                <a:lnTo>
                  <a:pt x="5138288" y="183794"/>
                </a:lnTo>
                <a:lnTo>
                  <a:pt x="5139413" y="195170"/>
                </a:lnTo>
                <a:lnTo>
                  <a:pt x="5139413" y="2330146"/>
                </a:lnTo>
                <a:lnTo>
                  <a:pt x="5125320" y="2384198"/>
                </a:lnTo>
                <a:lnTo>
                  <a:pt x="5104313" y="2423543"/>
                </a:lnTo>
                <a:lnTo>
                  <a:pt x="5075765" y="2458361"/>
                </a:lnTo>
                <a:lnTo>
                  <a:pt x="5040948" y="2486909"/>
                </a:lnTo>
                <a:lnTo>
                  <a:pt x="5001602" y="2507915"/>
                </a:lnTo>
                <a:lnTo>
                  <a:pt x="4958927" y="2520883"/>
                </a:lnTo>
                <a:lnTo>
                  <a:pt x="4914121" y="25253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 algn="ctr">
              <a:lnSpc>
                <a:spcPts val="8059"/>
              </a:lnSpc>
              <a:spcBef>
                <a:spcPts val="100"/>
              </a:spcBef>
            </a:pPr>
            <a:r>
              <a:rPr spc="-10" dirty="0"/>
              <a:t>NEEDS</a:t>
            </a:r>
          </a:p>
          <a:p>
            <a:pPr marL="410209" marR="5080" indent="-635" algn="ctr">
              <a:lnSpc>
                <a:spcPts val="4280"/>
              </a:lnSpc>
              <a:spcBef>
                <a:spcPts val="345"/>
              </a:spcBef>
            </a:pPr>
            <a:r>
              <a:rPr sz="4050" spc="-110" dirty="0"/>
              <a:t>DIFFERENT</a:t>
            </a:r>
            <a:r>
              <a:rPr sz="4050" spc="-300" dirty="0"/>
              <a:t> </a:t>
            </a:r>
            <a:r>
              <a:rPr sz="4050" spc="-135" dirty="0"/>
              <a:t>MATERIAL</a:t>
            </a:r>
            <a:r>
              <a:rPr sz="4050" spc="-300" dirty="0"/>
              <a:t> </a:t>
            </a:r>
            <a:r>
              <a:rPr sz="4050" spc="-80" dirty="0"/>
              <a:t>AND/OR</a:t>
            </a:r>
            <a:r>
              <a:rPr sz="4050" spc="-300" dirty="0"/>
              <a:t> </a:t>
            </a:r>
            <a:r>
              <a:rPr sz="4050" spc="-10" dirty="0"/>
              <a:t>TECHNOLOGICAL </a:t>
            </a:r>
            <a:r>
              <a:rPr sz="4050" spc="-130" dirty="0"/>
              <a:t>NEEDS,</a:t>
            </a:r>
            <a:r>
              <a:rPr sz="4050" spc="-315" dirty="0"/>
              <a:t> </a:t>
            </a:r>
            <a:r>
              <a:rPr sz="4050" spc="50" dirty="0"/>
              <a:t>AS</a:t>
            </a:r>
            <a:r>
              <a:rPr sz="4050" spc="-310" dirty="0"/>
              <a:t> </a:t>
            </a:r>
            <a:r>
              <a:rPr sz="4050" spc="-225" dirty="0"/>
              <a:t>WELL</a:t>
            </a:r>
            <a:r>
              <a:rPr sz="4050" spc="-310" dirty="0"/>
              <a:t> </a:t>
            </a:r>
            <a:r>
              <a:rPr sz="4050" spc="50" dirty="0"/>
              <a:t>AS</a:t>
            </a:r>
            <a:r>
              <a:rPr sz="4050" spc="-310" dirty="0"/>
              <a:t> </a:t>
            </a:r>
            <a:r>
              <a:rPr sz="4050" spc="-254" dirty="0"/>
              <a:t>INDIVIDUAL</a:t>
            </a:r>
            <a:r>
              <a:rPr sz="4050" spc="-310" dirty="0"/>
              <a:t> </a:t>
            </a:r>
            <a:r>
              <a:rPr sz="4050" spc="-135" dirty="0"/>
              <a:t>CAPABILITIES</a:t>
            </a:r>
            <a:r>
              <a:rPr sz="4050" spc="-310" dirty="0"/>
              <a:t> </a:t>
            </a:r>
            <a:r>
              <a:rPr sz="4050" spc="-25" dirty="0"/>
              <a:t>AND </a:t>
            </a:r>
            <a:r>
              <a:rPr sz="4050" spc="-170" dirty="0"/>
              <a:t>FUNDING</a:t>
            </a:r>
            <a:r>
              <a:rPr sz="4050" spc="-310" dirty="0"/>
              <a:t> </a:t>
            </a:r>
            <a:r>
              <a:rPr sz="4050" spc="-80" dirty="0"/>
              <a:t>EXPECTATIONS...</a:t>
            </a:r>
            <a:endParaRPr sz="4050"/>
          </a:p>
        </p:txBody>
      </p:sp>
      <p:sp>
        <p:nvSpPr>
          <p:cNvPr id="4" name="object 4"/>
          <p:cNvSpPr/>
          <p:nvPr/>
        </p:nvSpPr>
        <p:spPr>
          <a:xfrm>
            <a:off x="12112659" y="6732982"/>
            <a:ext cx="5139690" cy="2525395"/>
          </a:xfrm>
          <a:custGeom>
            <a:avLst/>
            <a:gdLst/>
            <a:ahLst/>
            <a:cxnLst/>
            <a:rect l="l" t="t" r="r" b="b"/>
            <a:pathLst>
              <a:path w="5139690" h="2525395">
                <a:moveTo>
                  <a:pt x="4914120" y="2525316"/>
                </a:moveTo>
                <a:lnTo>
                  <a:pt x="228600" y="2525316"/>
                </a:lnTo>
                <a:lnTo>
                  <a:pt x="183794" y="2520883"/>
                </a:lnTo>
                <a:lnTo>
                  <a:pt x="141118" y="2507915"/>
                </a:lnTo>
                <a:lnTo>
                  <a:pt x="101773" y="2486909"/>
                </a:lnTo>
                <a:lnTo>
                  <a:pt x="66955" y="2458361"/>
                </a:lnTo>
                <a:lnTo>
                  <a:pt x="38408" y="2423543"/>
                </a:lnTo>
                <a:lnTo>
                  <a:pt x="17401" y="2384198"/>
                </a:lnTo>
                <a:lnTo>
                  <a:pt x="4433" y="2341522"/>
                </a:lnTo>
                <a:lnTo>
                  <a:pt x="0" y="2296716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8" y="101772"/>
                </a:lnTo>
                <a:lnTo>
                  <a:pt x="66955" y="66955"/>
                </a:lnTo>
                <a:lnTo>
                  <a:pt x="101773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4914120" y="0"/>
                </a:lnTo>
                <a:lnTo>
                  <a:pt x="4958927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6" y="66955"/>
                </a:lnTo>
                <a:lnTo>
                  <a:pt x="5104314" y="101772"/>
                </a:lnTo>
                <a:lnTo>
                  <a:pt x="5125320" y="141118"/>
                </a:lnTo>
                <a:lnTo>
                  <a:pt x="5138287" y="183794"/>
                </a:lnTo>
                <a:lnTo>
                  <a:pt x="5139413" y="195174"/>
                </a:lnTo>
                <a:lnTo>
                  <a:pt x="5139413" y="2330142"/>
                </a:lnTo>
                <a:lnTo>
                  <a:pt x="5125320" y="2384198"/>
                </a:lnTo>
                <a:lnTo>
                  <a:pt x="5104314" y="2423543"/>
                </a:lnTo>
                <a:lnTo>
                  <a:pt x="5075766" y="2458361"/>
                </a:lnTo>
                <a:lnTo>
                  <a:pt x="5040948" y="2486909"/>
                </a:lnTo>
                <a:lnTo>
                  <a:pt x="5001602" y="2507915"/>
                </a:lnTo>
                <a:lnTo>
                  <a:pt x="4958927" y="2520883"/>
                </a:lnTo>
                <a:lnTo>
                  <a:pt x="4914120" y="25253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9919" y="6732982"/>
            <a:ext cx="5139690" cy="2525395"/>
          </a:xfrm>
          <a:custGeom>
            <a:avLst/>
            <a:gdLst/>
            <a:ahLst/>
            <a:cxnLst/>
            <a:rect l="l" t="t" r="r" b="b"/>
            <a:pathLst>
              <a:path w="5139690" h="2525395">
                <a:moveTo>
                  <a:pt x="4914120" y="2525316"/>
                </a:moveTo>
                <a:lnTo>
                  <a:pt x="228599" y="2525316"/>
                </a:lnTo>
                <a:lnTo>
                  <a:pt x="183794" y="2520883"/>
                </a:lnTo>
                <a:lnTo>
                  <a:pt x="141118" y="2507915"/>
                </a:lnTo>
                <a:lnTo>
                  <a:pt x="101772" y="2486909"/>
                </a:lnTo>
                <a:lnTo>
                  <a:pt x="66955" y="2458361"/>
                </a:lnTo>
                <a:lnTo>
                  <a:pt x="38407" y="2423543"/>
                </a:lnTo>
                <a:lnTo>
                  <a:pt x="17401" y="2384198"/>
                </a:lnTo>
                <a:lnTo>
                  <a:pt x="4433" y="2341522"/>
                </a:lnTo>
                <a:lnTo>
                  <a:pt x="0" y="2296716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599" y="0"/>
                </a:lnTo>
                <a:lnTo>
                  <a:pt x="4914120" y="0"/>
                </a:lnTo>
                <a:lnTo>
                  <a:pt x="4958926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5" y="66955"/>
                </a:lnTo>
                <a:lnTo>
                  <a:pt x="5104313" y="101772"/>
                </a:lnTo>
                <a:lnTo>
                  <a:pt x="5125319" y="141118"/>
                </a:lnTo>
                <a:lnTo>
                  <a:pt x="5138287" y="183794"/>
                </a:lnTo>
                <a:lnTo>
                  <a:pt x="5139413" y="195174"/>
                </a:lnTo>
                <a:lnTo>
                  <a:pt x="5139413" y="2330142"/>
                </a:lnTo>
                <a:lnTo>
                  <a:pt x="5125319" y="2384198"/>
                </a:lnTo>
                <a:lnTo>
                  <a:pt x="5104313" y="2423543"/>
                </a:lnTo>
                <a:lnTo>
                  <a:pt x="5075765" y="2458361"/>
                </a:lnTo>
                <a:lnTo>
                  <a:pt x="5040948" y="2486909"/>
                </a:lnTo>
                <a:lnTo>
                  <a:pt x="5001602" y="2507915"/>
                </a:lnTo>
                <a:lnTo>
                  <a:pt x="4958926" y="2520883"/>
                </a:lnTo>
                <a:lnTo>
                  <a:pt x="4914120" y="25253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4899" y="7260659"/>
            <a:ext cx="125285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785" dirty="0">
                <a:latin typeface="Tahoma"/>
                <a:cs typeface="Tahoma"/>
              </a:rPr>
              <a:t>01.</a:t>
            </a:r>
            <a:endParaRPr sz="85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6130" y="7260659"/>
            <a:ext cx="149034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95" dirty="0">
                <a:latin typeface="Tahoma"/>
                <a:cs typeface="Tahoma"/>
              </a:rPr>
              <a:t>02.</a:t>
            </a:r>
            <a:endParaRPr sz="8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30690" y="7260659"/>
            <a:ext cx="150685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45" dirty="0">
                <a:latin typeface="Tahoma"/>
                <a:cs typeface="Tahoma"/>
              </a:rPr>
              <a:t>03.</a:t>
            </a:r>
            <a:endParaRPr sz="8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49" y="545638"/>
            <a:ext cx="17251045" cy="9196070"/>
          </a:xfrm>
          <a:custGeom>
            <a:avLst/>
            <a:gdLst/>
            <a:ahLst/>
            <a:cxnLst/>
            <a:rect l="l" t="t" r="r" b="b"/>
            <a:pathLst>
              <a:path w="17251045" h="9196070">
                <a:moveTo>
                  <a:pt x="16897347" y="9195723"/>
                </a:moveTo>
                <a:lnTo>
                  <a:pt x="361949" y="9195723"/>
                </a:lnTo>
                <a:lnTo>
                  <a:pt x="314373" y="9192584"/>
                </a:lnTo>
                <a:lnTo>
                  <a:pt x="268015" y="9183323"/>
                </a:lnTo>
                <a:lnTo>
                  <a:pt x="223437" y="9168171"/>
                </a:lnTo>
                <a:lnTo>
                  <a:pt x="181202" y="9147363"/>
                </a:lnTo>
                <a:lnTo>
                  <a:pt x="141873" y="9121132"/>
                </a:lnTo>
                <a:lnTo>
                  <a:pt x="106012" y="9089710"/>
                </a:lnTo>
                <a:lnTo>
                  <a:pt x="74590" y="9053849"/>
                </a:lnTo>
                <a:lnTo>
                  <a:pt x="48359" y="9014520"/>
                </a:lnTo>
                <a:lnTo>
                  <a:pt x="27551" y="8972285"/>
                </a:lnTo>
                <a:lnTo>
                  <a:pt x="12400" y="8927707"/>
                </a:lnTo>
                <a:lnTo>
                  <a:pt x="3138" y="8881349"/>
                </a:lnTo>
                <a:lnTo>
                  <a:pt x="0" y="8833773"/>
                </a:lnTo>
                <a:lnTo>
                  <a:pt x="0" y="361949"/>
                </a:lnTo>
                <a:lnTo>
                  <a:pt x="3138" y="314373"/>
                </a:lnTo>
                <a:lnTo>
                  <a:pt x="12400" y="268015"/>
                </a:lnTo>
                <a:lnTo>
                  <a:pt x="27551" y="223437"/>
                </a:lnTo>
                <a:lnTo>
                  <a:pt x="48359" y="181202"/>
                </a:lnTo>
                <a:lnTo>
                  <a:pt x="74590" y="141873"/>
                </a:lnTo>
                <a:lnTo>
                  <a:pt x="106012" y="106012"/>
                </a:lnTo>
                <a:lnTo>
                  <a:pt x="141873" y="74590"/>
                </a:lnTo>
                <a:lnTo>
                  <a:pt x="181202" y="48359"/>
                </a:lnTo>
                <a:lnTo>
                  <a:pt x="223437" y="27551"/>
                </a:lnTo>
                <a:lnTo>
                  <a:pt x="268015" y="12400"/>
                </a:lnTo>
                <a:lnTo>
                  <a:pt x="314373" y="3138"/>
                </a:lnTo>
                <a:lnTo>
                  <a:pt x="361949" y="0"/>
                </a:lnTo>
                <a:lnTo>
                  <a:pt x="16897347" y="0"/>
                </a:lnTo>
                <a:lnTo>
                  <a:pt x="16944924" y="3138"/>
                </a:lnTo>
                <a:lnTo>
                  <a:pt x="16991282" y="12400"/>
                </a:lnTo>
                <a:lnTo>
                  <a:pt x="17035860" y="27551"/>
                </a:lnTo>
                <a:lnTo>
                  <a:pt x="17078095" y="48359"/>
                </a:lnTo>
                <a:lnTo>
                  <a:pt x="17117425" y="74590"/>
                </a:lnTo>
                <a:lnTo>
                  <a:pt x="17153286" y="106012"/>
                </a:lnTo>
                <a:lnTo>
                  <a:pt x="17184708" y="141873"/>
                </a:lnTo>
                <a:lnTo>
                  <a:pt x="17210939" y="181202"/>
                </a:lnTo>
                <a:lnTo>
                  <a:pt x="17231747" y="223437"/>
                </a:lnTo>
                <a:lnTo>
                  <a:pt x="17246898" y="268015"/>
                </a:lnTo>
                <a:lnTo>
                  <a:pt x="17250892" y="288006"/>
                </a:lnTo>
                <a:lnTo>
                  <a:pt x="17250892" y="8907716"/>
                </a:lnTo>
                <a:lnTo>
                  <a:pt x="17231747" y="8972285"/>
                </a:lnTo>
                <a:lnTo>
                  <a:pt x="17210939" y="9014520"/>
                </a:lnTo>
                <a:lnTo>
                  <a:pt x="17184708" y="9053849"/>
                </a:lnTo>
                <a:lnTo>
                  <a:pt x="17153286" y="9089710"/>
                </a:lnTo>
                <a:lnTo>
                  <a:pt x="17117425" y="9121132"/>
                </a:lnTo>
                <a:lnTo>
                  <a:pt x="17078095" y="9147363"/>
                </a:lnTo>
                <a:lnTo>
                  <a:pt x="17035860" y="9168171"/>
                </a:lnTo>
                <a:lnTo>
                  <a:pt x="16991282" y="9183323"/>
                </a:lnTo>
                <a:lnTo>
                  <a:pt x="16944924" y="9192584"/>
                </a:lnTo>
                <a:lnTo>
                  <a:pt x="16897347" y="9195723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1344" y="2250860"/>
            <a:ext cx="65252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45" dirty="0">
                <a:latin typeface="Tahoma"/>
                <a:cs typeface="Tahoma"/>
              </a:rPr>
              <a:t>CONCLUSIONS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8601" y="3637369"/>
            <a:ext cx="11851005" cy="14884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932305" marR="5080" indent="-1920239">
              <a:lnSpc>
                <a:spcPts val="5400"/>
              </a:lnSpc>
              <a:spcBef>
                <a:spcPts val="880"/>
              </a:spcBef>
            </a:pPr>
            <a:r>
              <a:rPr sz="5100" spc="-125" dirty="0">
                <a:latin typeface="Tahoma"/>
                <a:cs typeface="Tahoma"/>
              </a:rPr>
              <a:t>CERTIFICATES</a:t>
            </a:r>
            <a:r>
              <a:rPr sz="5100" spc="-395" dirty="0">
                <a:latin typeface="Tahoma"/>
                <a:cs typeface="Tahoma"/>
              </a:rPr>
              <a:t> </a:t>
            </a:r>
            <a:r>
              <a:rPr sz="5100" spc="-10" dirty="0">
                <a:latin typeface="Tahoma"/>
                <a:cs typeface="Tahoma"/>
              </a:rPr>
              <a:t>OF</a:t>
            </a:r>
            <a:r>
              <a:rPr sz="5100" spc="-390" dirty="0">
                <a:latin typeface="Tahoma"/>
                <a:cs typeface="Tahoma"/>
              </a:rPr>
              <a:t> </a:t>
            </a:r>
            <a:r>
              <a:rPr sz="5100" spc="-55" dirty="0">
                <a:latin typeface="Tahoma"/>
                <a:cs typeface="Tahoma"/>
              </a:rPr>
              <a:t>SUCCESS,</a:t>
            </a:r>
            <a:r>
              <a:rPr sz="5100" spc="-390" dirty="0">
                <a:latin typeface="Tahoma"/>
                <a:cs typeface="Tahoma"/>
              </a:rPr>
              <a:t> </a:t>
            </a:r>
            <a:r>
              <a:rPr sz="5100" spc="-90" dirty="0">
                <a:latin typeface="Tahoma"/>
                <a:cs typeface="Tahoma"/>
              </a:rPr>
              <a:t>EXPERIENCE, </a:t>
            </a:r>
            <a:r>
              <a:rPr sz="5100" spc="-305" dirty="0">
                <a:latin typeface="Tahoma"/>
                <a:cs typeface="Tahoma"/>
              </a:rPr>
              <a:t>TRAINING,</a:t>
            </a:r>
            <a:r>
              <a:rPr sz="5100" spc="-370" dirty="0">
                <a:latin typeface="Tahoma"/>
                <a:cs typeface="Tahoma"/>
              </a:rPr>
              <a:t> </a:t>
            </a:r>
            <a:r>
              <a:rPr sz="5100" spc="-80" dirty="0">
                <a:latin typeface="Tahoma"/>
                <a:cs typeface="Tahoma"/>
              </a:rPr>
              <a:t>EXPECTATIONS</a:t>
            </a:r>
            <a:r>
              <a:rPr sz="5100" spc="-365" dirty="0">
                <a:latin typeface="Tahoma"/>
                <a:cs typeface="Tahoma"/>
              </a:rPr>
              <a:t> </a:t>
            </a:r>
            <a:r>
              <a:rPr sz="5100" spc="-725" dirty="0">
                <a:latin typeface="Tahoma"/>
                <a:cs typeface="Tahoma"/>
              </a:rPr>
              <a:t>...</a:t>
            </a:r>
            <a:endParaRPr sz="5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7508" y="2474792"/>
            <a:ext cx="8752840" cy="1713230"/>
          </a:xfrm>
          <a:custGeom>
            <a:avLst/>
            <a:gdLst/>
            <a:ahLst/>
            <a:cxnLst/>
            <a:rect l="l" t="t" r="r" b="b"/>
            <a:pathLst>
              <a:path w="8752840" h="1713229">
                <a:moveTo>
                  <a:pt x="8391030" y="1712977"/>
                </a:moveTo>
                <a:lnTo>
                  <a:pt x="361950" y="1712977"/>
                </a:lnTo>
                <a:lnTo>
                  <a:pt x="314373" y="1709838"/>
                </a:lnTo>
                <a:lnTo>
                  <a:pt x="268015" y="1700576"/>
                </a:lnTo>
                <a:lnTo>
                  <a:pt x="223437" y="1685425"/>
                </a:lnTo>
                <a:lnTo>
                  <a:pt x="181203" y="1664617"/>
                </a:lnTo>
                <a:lnTo>
                  <a:pt x="141873" y="1638386"/>
                </a:lnTo>
                <a:lnTo>
                  <a:pt x="106012" y="1606964"/>
                </a:lnTo>
                <a:lnTo>
                  <a:pt x="74591" y="1571103"/>
                </a:lnTo>
                <a:lnTo>
                  <a:pt x="48359" y="1531774"/>
                </a:lnTo>
                <a:lnTo>
                  <a:pt x="27551" y="1489539"/>
                </a:lnTo>
                <a:lnTo>
                  <a:pt x="12400" y="1444961"/>
                </a:lnTo>
                <a:lnTo>
                  <a:pt x="3139" y="1398603"/>
                </a:lnTo>
                <a:lnTo>
                  <a:pt x="0" y="1351027"/>
                </a:lnTo>
                <a:lnTo>
                  <a:pt x="0" y="361950"/>
                </a:lnTo>
                <a:lnTo>
                  <a:pt x="3139" y="314373"/>
                </a:lnTo>
                <a:lnTo>
                  <a:pt x="12400" y="268015"/>
                </a:lnTo>
                <a:lnTo>
                  <a:pt x="27551" y="223437"/>
                </a:lnTo>
                <a:lnTo>
                  <a:pt x="48359" y="181202"/>
                </a:lnTo>
                <a:lnTo>
                  <a:pt x="74591" y="141873"/>
                </a:lnTo>
                <a:lnTo>
                  <a:pt x="106012" y="106012"/>
                </a:lnTo>
                <a:lnTo>
                  <a:pt x="141873" y="74590"/>
                </a:lnTo>
                <a:lnTo>
                  <a:pt x="181203" y="48359"/>
                </a:lnTo>
                <a:lnTo>
                  <a:pt x="223437" y="27551"/>
                </a:lnTo>
                <a:lnTo>
                  <a:pt x="268015" y="12400"/>
                </a:lnTo>
                <a:lnTo>
                  <a:pt x="314373" y="3139"/>
                </a:lnTo>
                <a:lnTo>
                  <a:pt x="361950" y="0"/>
                </a:lnTo>
                <a:lnTo>
                  <a:pt x="8391030" y="0"/>
                </a:lnTo>
                <a:lnTo>
                  <a:pt x="8438607" y="3139"/>
                </a:lnTo>
                <a:lnTo>
                  <a:pt x="8484965" y="12400"/>
                </a:lnTo>
                <a:lnTo>
                  <a:pt x="8529543" y="27551"/>
                </a:lnTo>
                <a:lnTo>
                  <a:pt x="8571778" y="48359"/>
                </a:lnTo>
                <a:lnTo>
                  <a:pt x="8611108" y="74590"/>
                </a:lnTo>
                <a:lnTo>
                  <a:pt x="8646969" y="106012"/>
                </a:lnTo>
                <a:lnTo>
                  <a:pt x="8678391" y="141873"/>
                </a:lnTo>
                <a:lnTo>
                  <a:pt x="8704622" y="181202"/>
                </a:lnTo>
                <a:lnTo>
                  <a:pt x="8725429" y="223437"/>
                </a:lnTo>
                <a:lnTo>
                  <a:pt x="8740580" y="268015"/>
                </a:lnTo>
                <a:lnTo>
                  <a:pt x="8749841" y="314373"/>
                </a:lnTo>
                <a:lnTo>
                  <a:pt x="8752243" y="350773"/>
                </a:lnTo>
                <a:lnTo>
                  <a:pt x="8752243" y="1362204"/>
                </a:lnTo>
                <a:lnTo>
                  <a:pt x="8740580" y="1444961"/>
                </a:lnTo>
                <a:lnTo>
                  <a:pt x="8725429" y="1489539"/>
                </a:lnTo>
                <a:lnTo>
                  <a:pt x="8704622" y="1531774"/>
                </a:lnTo>
                <a:lnTo>
                  <a:pt x="8678391" y="1571103"/>
                </a:lnTo>
                <a:lnTo>
                  <a:pt x="8646969" y="1606964"/>
                </a:lnTo>
                <a:lnTo>
                  <a:pt x="8611108" y="1638386"/>
                </a:lnTo>
                <a:lnTo>
                  <a:pt x="8571778" y="1664617"/>
                </a:lnTo>
                <a:lnTo>
                  <a:pt x="8529543" y="1685425"/>
                </a:lnTo>
                <a:lnTo>
                  <a:pt x="8484965" y="1700576"/>
                </a:lnTo>
                <a:lnTo>
                  <a:pt x="8438607" y="1709838"/>
                </a:lnTo>
                <a:lnTo>
                  <a:pt x="8391030" y="1712977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 marR="5080" algn="ctr">
              <a:lnSpc>
                <a:spcPts val="14250"/>
              </a:lnSpc>
              <a:spcBef>
                <a:spcPts val="1955"/>
              </a:spcBef>
            </a:pPr>
            <a:r>
              <a:rPr sz="13300" spc="-380" dirty="0"/>
              <a:t>THANK </a:t>
            </a:r>
            <a:r>
              <a:rPr sz="13300" spc="-275" dirty="0"/>
              <a:t>YOU</a:t>
            </a:r>
            <a:r>
              <a:rPr sz="13300" spc="-1125" dirty="0"/>
              <a:t> </a:t>
            </a:r>
            <a:r>
              <a:rPr sz="13300" spc="-155" dirty="0"/>
              <a:t>VERY </a:t>
            </a:r>
            <a:r>
              <a:rPr sz="13300" spc="-615" dirty="0"/>
              <a:t>MUCH!</a:t>
            </a:r>
            <a:endParaRPr sz="13300"/>
          </a:p>
        </p:txBody>
      </p:sp>
      <p:sp>
        <p:nvSpPr>
          <p:cNvPr id="4" name="object 4"/>
          <p:cNvSpPr/>
          <p:nvPr/>
        </p:nvSpPr>
        <p:spPr>
          <a:xfrm>
            <a:off x="-11656" y="3"/>
            <a:ext cx="1692275" cy="2404110"/>
          </a:xfrm>
          <a:custGeom>
            <a:avLst/>
            <a:gdLst/>
            <a:ahLst/>
            <a:cxnLst/>
            <a:rect l="l" t="t" r="r" b="b"/>
            <a:pathLst>
              <a:path w="1692275" h="2404110">
                <a:moveTo>
                  <a:pt x="1524068" y="1466014"/>
                </a:moveTo>
                <a:lnTo>
                  <a:pt x="1532860" y="1564394"/>
                </a:lnTo>
                <a:lnTo>
                  <a:pt x="1511764" y="1613697"/>
                </a:lnTo>
                <a:lnTo>
                  <a:pt x="1490425" y="1660272"/>
                </a:lnTo>
                <a:lnTo>
                  <a:pt x="1468414" y="1699323"/>
                </a:lnTo>
                <a:lnTo>
                  <a:pt x="1420442" y="1733241"/>
                </a:lnTo>
                <a:lnTo>
                  <a:pt x="1384527" y="1759388"/>
                </a:lnTo>
                <a:lnTo>
                  <a:pt x="1335436" y="1780776"/>
                </a:lnTo>
                <a:lnTo>
                  <a:pt x="1285886" y="1797027"/>
                </a:lnTo>
                <a:lnTo>
                  <a:pt x="1235944" y="1808893"/>
                </a:lnTo>
                <a:lnTo>
                  <a:pt x="1185677" y="1817126"/>
                </a:lnTo>
                <a:lnTo>
                  <a:pt x="1135153" y="1822477"/>
                </a:lnTo>
                <a:lnTo>
                  <a:pt x="1084413" y="1825409"/>
                </a:lnTo>
                <a:lnTo>
                  <a:pt x="1033459" y="1825962"/>
                </a:lnTo>
                <a:lnTo>
                  <a:pt x="982304" y="1824253"/>
                </a:lnTo>
                <a:lnTo>
                  <a:pt x="943607" y="1819272"/>
                </a:lnTo>
                <a:lnTo>
                  <a:pt x="892080" y="1813396"/>
                </a:lnTo>
                <a:lnTo>
                  <a:pt x="840382" y="1805615"/>
                </a:lnTo>
                <a:lnTo>
                  <a:pt x="788524" y="1796047"/>
                </a:lnTo>
                <a:lnTo>
                  <a:pt x="749167" y="1783680"/>
                </a:lnTo>
                <a:lnTo>
                  <a:pt x="697022" y="1770893"/>
                </a:lnTo>
                <a:lnTo>
                  <a:pt x="657399" y="1755544"/>
                </a:lnTo>
                <a:lnTo>
                  <a:pt x="605008" y="1740012"/>
                </a:lnTo>
                <a:lnTo>
                  <a:pt x="552441" y="1722499"/>
                </a:lnTo>
                <a:lnTo>
                  <a:pt x="512424" y="1702745"/>
                </a:lnTo>
                <a:lnTo>
                  <a:pt x="472307" y="1681879"/>
                </a:lnTo>
                <a:lnTo>
                  <a:pt x="419442" y="1661033"/>
                </a:lnTo>
                <a:lnTo>
                  <a:pt x="379127" y="1637945"/>
                </a:lnTo>
                <a:lnTo>
                  <a:pt x="338712" y="1613746"/>
                </a:lnTo>
                <a:lnTo>
                  <a:pt x="285549" y="1589567"/>
                </a:lnTo>
                <a:lnTo>
                  <a:pt x="244936" y="1563146"/>
                </a:lnTo>
                <a:lnTo>
                  <a:pt x="204224" y="1535613"/>
                </a:lnTo>
                <a:lnTo>
                  <a:pt x="163413" y="1506970"/>
                </a:lnTo>
                <a:lnTo>
                  <a:pt x="122502" y="1477216"/>
                </a:lnTo>
                <a:lnTo>
                  <a:pt x="81629" y="1447888"/>
                </a:lnTo>
                <a:lnTo>
                  <a:pt x="53317" y="1416435"/>
                </a:lnTo>
                <a:lnTo>
                  <a:pt x="12267" y="1385125"/>
                </a:lnTo>
                <a:lnTo>
                  <a:pt x="11656" y="1378284"/>
                </a:lnTo>
                <a:lnTo>
                  <a:pt x="11378" y="1351354"/>
                </a:lnTo>
                <a:lnTo>
                  <a:pt x="50255" y="1382167"/>
                </a:lnTo>
                <a:lnTo>
                  <a:pt x="78680" y="1414894"/>
                </a:lnTo>
                <a:lnTo>
                  <a:pt x="119664" y="1445458"/>
                </a:lnTo>
                <a:lnTo>
                  <a:pt x="160719" y="1476827"/>
                </a:lnTo>
                <a:lnTo>
                  <a:pt x="201669" y="1507027"/>
                </a:lnTo>
                <a:lnTo>
                  <a:pt x="255165" y="1534929"/>
                </a:lnTo>
                <a:lnTo>
                  <a:pt x="295907" y="1562794"/>
                </a:lnTo>
                <a:lnTo>
                  <a:pt x="336545" y="1589490"/>
                </a:lnTo>
                <a:lnTo>
                  <a:pt x="389728" y="1613887"/>
                </a:lnTo>
                <a:lnTo>
                  <a:pt x="430156" y="1638247"/>
                </a:lnTo>
                <a:lnTo>
                  <a:pt x="483130" y="1660309"/>
                </a:lnTo>
                <a:lnTo>
                  <a:pt x="523350" y="1682332"/>
                </a:lnTo>
                <a:lnTo>
                  <a:pt x="576125" y="1702169"/>
                </a:lnTo>
                <a:lnTo>
                  <a:pt x="616092" y="1721364"/>
                </a:lnTo>
                <a:lnTo>
                  <a:pt x="668551" y="1737656"/>
                </a:lnTo>
                <a:lnTo>
                  <a:pt x="720851" y="1752175"/>
                </a:lnTo>
                <a:lnTo>
                  <a:pt x="772992" y="1764923"/>
                </a:lnTo>
                <a:lnTo>
                  <a:pt x="824976" y="1775898"/>
                </a:lnTo>
                <a:lnTo>
                  <a:pt x="864151" y="1786231"/>
                </a:lnTo>
                <a:lnTo>
                  <a:pt x="915817" y="1793662"/>
                </a:lnTo>
                <a:lnTo>
                  <a:pt x="967326" y="1799321"/>
                </a:lnTo>
                <a:lnTo>
                  <a:pt x="1018578" y="1802123"/>
                </a:lnTo>
                <a:lnTo>
                  <a:pt x="1069644" y="1802826"/>
                </a:lnTo>
                <a:lnTo>
                  <a:pt x="1120481" y="1800975"/>
                </a:lnTo>
                <a:lnTo>
                  <a:pt x="1133123" y="1799760"/>
                </a:lnTo>
                <a:lnTo>
                  <a:pt x="1145765" y="1798545"/>
                </a:lnTo>
                <a:lnTo>
                  <a:pt x="1158407" y="1797329"/>
                </a:lnTo>
                <a:lnTo>
                  <a:pt x="1171049" y="1796114"/>
                </a:lnTo>
                <a:lnTo>
                  <a:pt x="1233957" y="1786656"/>
                </a:lnTo>
                <a:lnTo>
                  <a:pt x="1271215" y="1775536"/>
                </a:lnTo>
                <a:lnTo>
                  <a:pt x="1320731" y="1758908"/>
                </a:lnTo>
                <a:lnTo>
                  <a:pt x="1369816" y="1737447"/>
                </a:lnTo>
                <a:lnTo>
                  <a:pt x="1381820" y="1729097"/>
                </a:lnTo>
                <a:lnTo>
                  <a:pt x="1406375" y="1718503"/>
                </a:lnTo>
                <a:lnTo>
                  <a:pt x="1441502" y="1683535"/>
                </a:lnTo>
                <a:lnTo>
                  <a:pt x="1475865" y="1640027"/>
                </a:lnTo>
                <a:lnTo>
                  <a:pt x="1498437" y="1607246"/>
                </a:lnTo>
                <a:lnTo>
                  <a:pt x="1496991" y="1591067"/>
                </a:lnTo>
                <a:lnTo>
                  <a:pt x="1508140" y="1573144"/>
                </a:lnTo>
                <a:lnTo>
                  <a:pt x="1492281" y="1395674"/>
                </a:lnTo>
                <a:lnTo>
                  <a:pt x="1504548" y="1390261"/>
                </a:lnTo>
                <a:lnTo>
                  <a:pt x="1507004" y="1417751"/>
                </a:lnTo>
                <a:lnTo>
                  <a:pt x="1524068" y="1466014"/>
                </a:lnTo>
                <a:close/>
              </a:path>
              <a:path w="1692275" h="2404110">
                <a:moveTo>
                  <a:pt x="8768" y="1098524"/>
                </a:moveTo>
                <a:lnTo>
                  <a:pt x="11378" y="1351354"/>
                </a:lnTo>
                <a:lnTo>
                  <a:pt x="9087" y="1349539"/>
                </a:lnTo>
                <a:lnTo>
                  <a:pt x="8804" y="1346373"/>
                </a:lnTo>
                <a:lnTo>
                  <a:pt x="8768" y="1098524"/>
                </a:lnTo>
                <a:close/>
              </a:path>
              <a:path w="1692275" h="2404110">
                <a:moveTo>
                  <a:pt x="1467953" y="1408804"/>
                </a:moveTo>
                <a:lnTo>
                  <a:pt x="1470311" y="1435191"/>
                </a:lnTo>
                <a:lnTo>
                  <a:pt x="1457912" y="1439125"/>
                </a:lnTo>
                <a:lnTo>
                  <a:pt x="1445501" y="1442922"/>
                </a:lnTo>
                <a:lnTo>
                  <a:pt x="1408566" y="1457661"/>
                </a:lnTo>
                <a:lnTo>
                  <a:pt x="1371380" y="1469592"/>
                </a:lnTo>
                <a:lnTo>
                  <a:pt x="1333944" y="1478715"/>
                </a:lnTo>
                <a:lnTo>
                  <a:pt x="1296256" y="1485029"/>
                </a:lnTo>
                <a:lnTo>
                  <a:pt x="1245558" y="1488437"/>
                </a:lnTo>
                <a:lnTo>
                  <a:pt x="1207274" y="1488078"/>
                </a:lnTo>
                <a:lnTo>
                  <a:pt x="1168755" y="1485081"/>
                </a:lnTo>
                <a:lnTo>
                  <a:pt x="1129999" y="1479446"/>
                </a:lnTo>
                <a:lnTo>
                  <a:pt x="1078091" y="1469305"/>
                </a:lnTo>
                <a:lnTo>
                  <a:pt x="1038556" y="1454950"/>
                </a:lnTo>
                <a:lnTo>
                  <a:pt x="986124" y="1438950"/>
                </a:lnTo>
                <a:lnTo>
                  <a:pt x="933471" y="1420484"/>
                </a:lnTo>
                <a:lnTo>
                  <a:pt x="893275" y="1398729"/>
                </a:lnTo>
                <a:lnTo>
                  <a:pt x="840264" y="1376256"/>
                </a:lnTo>
                <a:lnTo>
                  <a:pt x="799765" y="1351112"/>
                </a:lnTo>
                <a:lnTo>
                  <a:pt x="759166" y="1324847"/>
                </a:lnTo>
                <a:lnTo>
                  <a:pt x="705819" y="1298608"/>
                </a:lnTo>
                <a:lnTo>
                  <a:pt x="665023" y="1270136"/>
                </a:lnTo>
                <a:lnTo>
                  <a:pt x="624128" y="1240559"/>
                </a:lnTo>
                <a:lnTo>
                  <a:pt x="583134" y="1209879"/>
                </a:lnTo>
                <a:lnTo>
                  <a:pt x="554692" y="1176965"/>
                </a:lnTo>
                <a:lnTo>
                  <a:pt x="513501" y="1144077"/>
                </a:lnTo>
                <a:lnTo>
                  <a:pt x="472212" y="1110085"/>
                </a:lnTo>
                <a:lnTo>
                  <a:pt x="443696" y="1076353"/>
                </a:lnTo>
                <a:lnTo>
                  <a:pt x="402463" y="1042997"/>
                </a:lnTo>
                <a:lnTo>
                  <a:pt x="373813" y="1007756"/>
                </a:lnTo>
                <a:lnTo>
                  <a:pt x="345095" y="971760"/>
                </a:lnTo>
                <a:lnTo>
                  <a:pt x="303660" y="936140"/>
                </a:lnTo>
                <a:lnTo>
                  <a:pt x="274807" y="898636"/>
                </a:lnTo>
                <a:lnTo>
                  <a:pt x="245887" y="860376"/>
                </a:lnTo>
                <a:lnTo>
                  <a:pt x="195535" y="867656"/>
                </a:lnTo>
                <a:lnTo>
                  <a:pt x="145380" y="877140"/>
                </a:lnTo>
                <a:lnTo>
                  <a:pt x="95422" y="888829"/>
                </a:lnTo>
                <a:lnTo>
                  <a:pt x="58311" y="901593"/>
                </a:lnTo>
                <a:lnTo>
                  <a:pt x="9274" y="917458"/>
                </a:lnTo>
                <a:lnTo>
                  <a:pt x="8742" y="917631"/>
                </a:lnTo>
                <a:lnTo>
                  <a:pt x="8768" y="1098524"/>
                </a:lnTo>
                <a:lnTo>
                  <a:pt x="6660" y="894341"/>
                </a:lnTo>
                <a:lnTo>
                  <a:pt x="81048" y="870669"/>
                </a:lnTo>
                <a:lnTo>
                  <a:pt x="130939" y="858225"/>
                </a:lnTo>
                <a:lnTo>
                  <a:pt x="181028" y="848008"/>
                </a:lnTo>
                <a:lnTo>
                  <a:pt x="231306" y="839895"/>
                </a:lnTo>
                <a:lnTo>
                  <a:pt x="227280" y="794844"/>
                </a:lnTo>
                <a:lnTo>
                  <a:pt x="256517" y="836649"/>
                </a:lnTo>
                <a:lnTo>
                  <a:pt x="269155" y="835388"/>
                </a:lnTo>
                <a:lnTo>
                  <a:pt x="271116" y="857330"/>
                </a:lnTo>
                <a:lnTo>
                  <a:pt x="312702" y="894641"/>
                </a:lnTo>
                <a:lnTo>
                  <a:pt x="341568" y="932297"/>
                </a:lnTo>
                <a:lnTo>
                  <a:pt x="370364" y="969166"/>
                </a:lnTo>
                <a:lnTo>
                  <a:pt x="399090" y="1005249"/>
                </a:lnTo>
                <a:lnTo>
                  <a:pt x="440395" y="1039415"/>
                </a:lnTo>
                <a:lnTo>
                  <a:pt x="468980" y="1073926"/>
                </a:lnTo>
                <a:lnTo>
                  <a:pt x="510145" y="1106520"/>
                </a:lnTo>
                <a:lnTo>
                  <a:pt x="538686" y="1140534"/>
                </a:lnTo>
                <a:lnTo>
                  <a:pt x="579821" y="1172805"/>
                </a:lnTo>
                <a:lnTo>
                  <a:pt x="620888" y="1204309"/>
                </a:lnTo>
                <a:lnTo>
                  <a:pt x="661873" y="1234885"/>
                </a:lnTo>
                <a:lnTo>
                  <a:pt x="702760" y="1264379"/>
                </a:lnTo>
                <a:lnTo>
                  <a:pt x="743537" y="1292632"/>
                </a:lnTo>
                <a:lnTo>
                  <a:pt x="784189" y="1319487"/>
                </a:lnTo>
                <a:lnTo>
                  <a:pt x="824702" y="1344788"/>
                </a:lnTo>
                <a:lnTo>
                  <a:pt x="877711" y="1367245"/>
                </a:lnTo>
                <a:lnTo>
                  <a:pt x="917904" y="1388964"/>
                </a:lnTo>
                <a:lnTo>
                  <a:pt x="970565" y="1407525"/>
                </a:lnTo>
                <a:lnTo>
                  <a:pt x="1010381" y="1425033"/>
                </a:lnTo>
                <a:lnTo>
                  <a:pt x="1062638" y="1439069"/>
                </a:lnTo>
                <a:lnTo>
                  <a:pt x="1114744" y="1451416"/>
                </a:lnTo>
                <a:lnTo>
                  <a:pt x="1166518" y="1460056"/>
                </a:lnTo>
                <a:lnTo>
                  <a:pt x="1217894" y="1464237"/>
                </a:lnTo>
                <a:lnTo>
                  <a:pt x="1281455" y="1462079"/>
                </a:lnTo>
                <a:lnTo>
                  <a:pt x="1331832" y="1455090"/>
                </a:lnTo>
                <a:lnTo>
                  <a:pt x="1369291" y="1446217"/>
                </a:lnTo>
                <a:lnTo>
                  <a:pt x="1393923" y="1436487"/>
                </a:lnTo>
                <a:lnTo>
                  <a:pt x="1431027" y="1423639"/>
                </a:lnTo>
                <a:lnTo>
                  <a:pt x="1467953" y="1408804"/>
                </a:lnTo>
                <a:close/>
              </a:path>
              <a:path w="1692275" h="2404110">
                <a:moveTo>
                  <a:pt x="6589" y="887405"/>
                </a:moveTo>
                <a:lnTo>
                  <a:pt x="6660" y="894341"/>
                </a:lnTo>
                <a:lnTo>
                  <a:pt x="6636" y="894068"/>
                </a:lnTo>
                <a:lnTo>
                  <a:pt x="6589" y="887405"/>
                </a:lnTo>
                <a:close/>
              </a:path>
              <a:path w="1692275" h="2404110">
                <a:moveTo>
                  <a:pt x="227280" y="794844"/>
                </a:moveTo>
                <a:lnTo>
                  <a:pt x="230366" y="829376"/>
                </a:lnTo>
                <a:lnTo>
                  <a:pt x="216772" y="819937"/>
                </a:lnTo>
                <a:lnTo>
                  <a:pt x="215823" y="809318"/>
                </a:lnTo>
                <a:lnTo>
                  <a:pt x="202220" y="799779"/>
                </a:lnTo>
                <a:lnTo>
                  <a:pt x="185415" y="754417"/>
                </a:lnTo>
                <a:lnTo>
                  <a:pt x="155873" y="709202"/>
                </a:lnTo>
                <a:lnTo>
                  <a:pt x="126249" y="663063"/>
                </a:lnTo>
                <a:lnTo>
                  <a:pt x="109197" y="614930"/>
                </a:lnTo>
                <a:lnTo>
                  <a:pt x="79424" y="567125"/>
                </a:lnTo>
                <a:lnTo>
                  <a:pt x="62233" y="517446"/>
                </a:lnTo>
                <a:lnTo>
                  <a:pt x="39930" y="267868"/>
                </a:lnTo>
                <a:lnTo>
                  <a:pt x="2245" y="274214"/>
                </a:lnTo>
                <a:lnTo>
                  <a:pt x="6589" y="887405"/>
                </a:lnTo>
                <a:lnTo>
                  <a:pt x="0" y="249084"/>
                </a:lnTo>
                <a:lnTo>
                  <a:pt x="12561" y="246972"/>
                </a:lnTo>
                <a:lnTo>
                  <a:pt x="37722" y="243165"/>
                </a:lnTo>
                <a:lnTo>
                  <a:pt x="47933" y="214737"/>
                </a:lnTo>
                <a:lnTo>
                  <a:pt x="67758" y="436588"/>
                </a:lnTo>
                <a:lnTo>
                  <a:pt x="117932" y="569991"/>
                </a:lnTo>
                <a:lnTo>
                  <a:pt x="151773" y="663323"/>
                </a:lnTo>
                <a:lnTo>
                  <a:pt x="210618" y="751079"/>
                </a:lnTo>
                <a:lnTo>
                  <a:pt x="227280" y="794844"/>
                </a:lnTo>
                <a:close/>
              </a:path>
              <a:path w="1692275" h="2404110">
                <a:moveTo>
                  <a:pt x="39930" y="267868"/>
                </a:moveTo>
                <a:lnTo>
                  <a:pt x="57632" y="465954"/>
                </a:lnTo>
                <a:lnTo>
                  <a:pt x="40559" y="417586"/>
                </a:lnTo>
                <a:lnTo>
                  <a:pt x="31708" y="318543"/>
                </a:lnTo>
                <a:lnTo>
                  <a:pt x="39930" y="267868"/>
                </a:lnTo>
                <a:close/>
              </a:path>
              <a:path w="1692275" h="2404110">
                <a:moveTo>
                  <a:pt x="1630122" y="1083283"/>
                </a:moveTo>
                <a:lnTo>
                  <a:pt x="1640652" y="1201115"/>
                </a:lnTo>
                <a:lnTo>
                  <a:pt x="1623896" y="1156298"/>
                </a:lnTo>
                <a:lnTo>
                  <a:pt x="1619910" y="1111688"/>
                </a:lnTo>
                <a:lnTo>
                  <a:pt x="1590791" y="1071207"/>
                </a:lnTo>
                <a:lnTo>
                  <a:pt x="1532959" y="994787"/>
                </a:lnTo>
                <a:lnTo>
                  <a:pt x="1504156" y="957834"/>
                </a:lnTo>
                <a:lnTo>
                  <a:pt x="1475476" y="922265"/>
                </a:lnTo>
                <a:lnTo>
                  <a:pt x="1434270" y="889210"/>
                </a:lnTo>
                <a:lnTo>
                  <a:pt x="1393188" y="857538"/>
                </a:lnTo>
                <a:lnTo>
                  <a:pt x="1392710" y="852191"/>
                </a:lnTo>
                <a:lnTo>
                  <a:pt x="1379600" y="848174"/>
                </a:lnTo>
                <a:lnTo>
                  <a:pt x="1379124" y="842839"/>
                </a:lnTo>
                <a:lnTo>
                  <a:pt x="1328238" y="844139"/>
                </a:lnTo>
                <a:lnTo>
                  <a:pt x="1276949" y="840940"/>
                </a:lnTo>
                <a:lnTo>
                  <a:pt x="1237908" y="832110"/>
                </a:lnTo>
                <a:lnTo>
                  <a:pt x="1185816" y="819912"/>
                </a:lnTo>
                <a:lnTo>
                  <a:pt x="1133433" y="804468"/>
                </a:lnTo>
                <a:lnTo>
                  <a:pt x="1080956" y="787961"/>
                </a:lnTo>
                <a:lnTo>
                  <a:pt x="1028383" y="770389"/>
                </a:lnTo>
                <a:lnTo>
                  <a:pt x="975715" y="751754"/>
                </a:lnTo>
                <a:lnTo>
                  <a:pt x="922952" y="732054"/>
                </a:lnTo>
                <a:lnTo>
                  <a:pt x="882887" y="711768"/>
                </a:lnTo>
                <a:lnTo>
                  <a:pt x="842715" y="690279"/>
                </a:lnTo>
                <a:lnTo>
                  <a:pt x="789786" y="668716"/>
                </a:lnTo>
                <a:lnTo>
                  <a:pt x="749398" y="644819"/>
                </a:lnTo>
                <a:lnTo>
                  <a:pt x="708904" y="619719"/>
                </a:lnTo>
                <a:lnTo>
                  <a:pt x="668301" y="593415"/>
                </a:lnTo>
                <a:lnTo>
                  <a:pt x="627591" y="565907"/>
                </a:lnTo>
                <a:lnTo>
                  <a:pt x="586773" y="537195"/>
                </a:lnTo>
                <a:lnTo>
                  <a:pt x="558498" y="506150"/>
                </a:lnTo>
                <a:lnTo>
                  <a:pt x="517465" y="475031"/>
                </a:lnTo>
                <a:lnTo>
                  <a:pt x="476325" y="442709"/>
                </a:lnTo>
                <a:lnTo>
                  <a:pt x="434872" y="406893"/>
                </a:lnTo>
                <a:lnTo>
                  <a:pt x="405955" y="368664"/>
                </a:lnTo>
                <a:lnTo>
                  <a:pt x="364273" y="330284"/>
                </a:lnTo>
                <a:lnTo>
                  <a:pt x="335126" y="289492"/>
                </a:lnTo>
                <a:lnTo>
                  <a:pt x="296122" y="281069"/>
                </a:lnTo>
                <a:lnTo>
                  <a:pt x="257244" y="274066"/>
                </a:lnTo>
                <a:lnTo>
                  <a:pt x="218493" y="268483"/>
                </a:lnTo>
                <a:lnTo>
                  <a:pt x="179870" y="264320"/>
                </a:lnTo>
                <a:lnTo>
                  <a:pt x="154169" y="262088"/>
                </a:lnTo>
                <a:lnTo>
                  <a:pt x="115941" y="262356"/>
                </a:lnTo>
                <a:lnTo>
                  <a:pt x="90485" y="262861"/>
                </a:lnTo>
                <a:lnTo>
                  <a:pt x="52502" y="265865"/>
                </a:lnTo>
                <a:lnTo>
                  <a:pt x="45541" y="187980"/>
                </a:lnTo>
                <a:lnTo>
                  <a:pt x="55848" y="160635"/>
                </a:lnTo>
                <a:lnTo>
                  <a:pt x="62968" y="240306"/>
                </a:lnTo>
                <a:lnTo>
                  <a:pt x="113771" y="238071"/>
                </a:lnTo>
                <a:lnTo>
                  <a:pt x="164841" y="238830"/>
                </a:lnTo>
                <a:lnTo>
                  <a:pt x="216179" y="242582"/>
                </a:lnTo>
                <a:lnTo>
                  <a:pt x="255134" y="250457"/>
                </a:lnTo>
                <a:lnTo>
                  <a:pt x="307007" y="260195"/>
                </a:lnTo>
                <a:lnTo>
                  <a:pt x="301809" y="202026"/>
                </a:lnTo>
                <a:lnTo>
                  <a:pt x="316586" y="224699"/>
                </a:lnTo>
                <a:lnTo>
                  <a:pt x="346022" y="268731"/>
                </a:lnTo>
                <a:lnTo>
                  <a:pt x="358816" y="269221"/>
                </a:lnTo>
                <a:lnTo>
                  <a:pt x="359108" y="272487"/>
                </a:lnTo>
                <a:lnTo>
                  <a:pt x="372129" y="275515"/>
                </a:lnTo>
                <a:lnTo>
                  <a:pt x="374824" y="305669"/>
                </a:lnTo>
                <a:lnTo>
                  <a:pt x="388019" y="310646"/>
                </a:lnTo>
                <a:lnTo>
                  <a:pt x="388554" y="316628"/>
                </a:lnTo>
                <a:lnTo>
                  <a:pt x="417569" y="355954"/>
                </a:lnTo>
                <a:lnTo>
                  <a:pt x="459119" y="392856"/>
                </a:lnTo>
                <a:lnTo>
                  <a:pt x="500553" y="428467"/>
                </a:lnTo>
                <a:lnTo>
                  <a:pt x="541872" y="462785"/>
                </a:lnTo>
                <a:lnTo>
                  <a:pt x="583075" y="495811"/>
                </a:lnTo>
                <a:lnTo>
                  <a:pt x="624163" y="527544"/>
                </a:lnTo>
                <a:lnTo>
                  <a:pt x="665135" y="557985"/>
                </a:lnTo>
                <a:lnTo>
                  <a:pt x="705992" y="587134"/>
                </a:lnTo>
                <a:lnTo>
                  <a:pt x="746733" y="614991"/>
                </a:lnTo>
                <a:lnTo>
                  <a:pt x="800008" y="640424"/>
                </a:lnTo>
                <a:lnTo>
                  <a:pt x="840470" y="665160"/>
                </a:lnTo>
                <a:lnTo>
                  <a:pt x="893448" y="687260"/>
                </a:lnTo>
                <a:lnTo>
                  <a:pt x="933641" y="708985"/>
                </a:lnTo>
                <a:lnTo>
                  <a:pt x="986350" y="728076"/>
                </a:lnTo>
                <a:lnTo>
                  <a:pt x="1038924" y="745661"/>
                </a:lnTo>
                <a:lnTo>
                  <a:pt x="1065371" y="756252"/>
                </a:lnTo>
                <a:lnTo>
                  <a:pt x="1091747" y="766039"/>
                </a:lnTo>
                <a:lnTo>
                  <a:pt x="1130776" y="774738"/>
                </a:lnTo>
                <a:lnTo>
                  <a:pt x="1157235" y="785455"/>
                </a:lnTo>
                <a:lnTo>
                  <a:pt x="1196341" y="795007"/>
                </a:lnTo>
                <a:lnTo>
                  <a:pt x="1222651" y="804065"/>
                </a:lnTo>
                <a:lnTo>
                  <a:pt x="1248817" y="811499"/>
                </a:lnTo>
                <a:lnTo>
                  <a:pt x="1287487" y="816178"/>
                </a:lnTo>
                <a:lnTo>
                  <a:pt x="1300425" y="818270"/>
                </a:lnTo>
                <a:lnTo>
                  <a:pt x="1313307" y="819741"/>
                </a:lnTo>
                <a:lnTo>
                  <a:pt x="1338783" y="819460"/>
                </a:lnTo>
                <a:lnTo>
                  <a:pt x="1351554" y="819687"/>
                </a:lnTo>
                <a:lnTo>
                  <a:pt x="1348648" y="787169"/>
                </a:lnTo>
                <a:lnTo>
                  <a:pt x="1389567" y="817018"/>
                </a:lnTo>
                <a:lnTo>
                  <a:pt x="1414702" y="812922"/>
                </a:lnTo>
                <a:lnTo>
                  <a:pt x="1417808" y="847679"/>
                </a:lnTo>
                <a:lnTo>
                  <a:pt x="1444832" y="864719"/>
                </a:lnTo>
                <a:lnTo>
                  <a:pt x="1458354" y="873348"/>
                </a:lnTo>
                <a:lnTo>
                  <a:pt x="1487300" y="911902"/>
                </a:lnTo>
                <a:lnTo>
                  <a:pt x="1529054" y="951088"/>
                </a:lnTo>
                <a:lnTo>
                  <a:pt x="1570981" y="992217"/>
                </a:lnTo>
                <a:lnTo>
                  <a:pt x="1600449" y="1036598"/>
                </a:lnTo>
                <a:lnTo>
                  <a:pt x="1630122" y="1083283"/>
                </a:lnTo>
                <a:close/>
              </a:path>
              <a:path w="1692275" h="2404110">
                <a:moveTo>
                  <a:pt x="301809" y="202026"/>
                </a:moveTo>
                <a:lnTo>
                  <a:pt x="305809" y="246784"/>
                </a:lnTo>
                <a:lnTo>
                  <a:pt x="292555" y="241155"/>
                </a:lnTo>
                <a:lnTo>
                  <a:pt x="291947" y="234353"/>
                </a:lnTo>
                <a:lnTo>
                  <a:pt x="262496" y="190150"/>
                </a:lnTo>
                <a:lnTo>
                  <a:pt x="245591" y="143669"/>
                </a:lnTo>
                <a:lnTo>
                  <a:pt x="215935" y="97172"/>
                </a:lnTo>
                <a:lnTo>
                  <a:pt x="181833" y="931"/>
                </a:lnTo>
                <a:lnTo>
                  <a:pt x="182258" y="5680"/>
                </a:lnTo>
                <a:lnTo>
                  <a:pt x="169951" y="10649"/>
                </a:lnTo>
                <a:lnTo>
                  <a:pt x="146636" y="35111"/>
                </a:lnTo>
                <a:lnTo>
                  <a:pt x="136118" y="60098"/>
                </a:lnTo>
                <a:lnTo>
                  <a:pt x="113099" y="87872"/>
                </a:lnTo>
                <a:lnTo>
                  <a:pt x="102877" y="116173"/>
                </a:lnTo>
                <a:lnTo>
                  <a:pt x="80123" y="146908"/>
                </a:lnTo>
                <a:lnTo>
                  <a:pt x="70103" y="177465"/>
                </a:lnTo>
                <a:lnTo>
                  <a:pt x="72818" y="207844"/>
                </a:lnTo>
                <a:lnTo>
                  <a:pt x="62968" y="240306"/>
                </a:lnTo>
                <a:lnTo>
                  <a:pt x="55848" y="160635"/>
                </a:lnTo>
                <a:lnTo>
                  <a:pt x="76886" y="110688"/>
                </a:lnTo>
                <a:lnTo>
                  <a:pt x="98485" y="67015"/>
                </a:lnTo>
                <a:lnTo>
                  <a:pt x="120409" y="26986"/>
                </a:lnTo>
                <a:lnTo>
                  <a:pt x="156249" y="0"/>
                </a:lnTo>
                <a:lnTo>
                  <a:pt x="207256" y="55"/>
                </a:lnTo>
                <a:lnTo>
                  <a:pt x="207333" y="920"/>
                </a:lnTo>
                <a:lnTo>
                  <a:pt x="222964" y="33151"/>
                </a:lnTo>
                <a:lnTo>
                  <a:pt x="257361" y="132688"/>
                </a:lnTo>
                <a:lnTo>
                  <a:pt x="287032" y="179352"/>
                </a:lnTo>
                <a:lnTo>
                  <a:pt x="301809" y="202026"/>
                </a:lnTo>
                <a:close/>
              </a:path>
              <a:path w="1692275" h="2404110">
                <a:moveTo>
                  <a:pt x="1475037" y="1345400"/>
                </a:moveTo>
                <a:lnTo>
                  <a:pt x="1480356" y="1404919"/>
                </a:lnTo>
                <a:lnTo>
                  <a:pt x="1466029" y="1387275"/>
                </a:lnTo>
                <a:lnTo>
                  <a:pt x="1451728" y="1369923"/>
                </a:lnTo>
                <a:lnTo>
                  <a:pt x="1450102" y="1351731"/>
                </a:lnTo>
                <a:lnTo>
                  <a:pt x="1435853" y="1334961"/>
                </a:lnTo>
                <a:lnTo>
                  <a:pt x="1406871" y="1296013"/>
                </a:lnTo>
                <a:lnTo>
                  <a:pt x="1378018" y="1258511"/>
                </a:lnTo>
                <a:lnTo>
                  <a:pt x="1349295" y="1222456"/>
                </a:lnTo>
                <a:lnTo>
                  <a:pt x="1320701" y="1187846"/>
                </a:lnTo>
                <a:lnTo>
                  <a:pt x="1279197" y="1151456"/>
                </a:lnTo>
                <a:lnTo>
                  <a:pt x="1237872" y="1117070"/>
                </a:lnTo>
                <a:lnTo>
                  <a:pt x="1196727" y="1084687"/>
                </a:lnTo>
                <a:lnTo>
                  <a:pt x="1155760" y="1054309"/>
                </a:lnTo>
                <a:lnTo>
                  <a:pt x="1102323" y="1027065"/>
                </a:lnTo>
                <a:lnTo>
                  <a:pt x="1061715" y="1000695"/>
                </a:lnTo>
                <a:lnTo>
                  <a:pt x="1008636" y="977459"/>
                </a:lnTo>
                <a:lnTo>
                  <a:pt x="968656" y="958118"/>
                </a:lnTo>
                <a:lnTo>
                  <a:pt x="928803" y="940206"/>
                </a:lnTo>
                <a:lnTo>
                  <a:pt x="876428" y="924851"/>
                </a:lnTo>
                <a:lnTo>
                  <a:pt x="836831" y="909794"/>
                </a:lnTo>
                <a:lnTo>
                  <a:pt x="784715" y="897337"/>
                </a:lnTo>
                <a:lnTo>
                  <a:pt x="745384" y="885258"/>
                </a:lnTo>
                <a:lnTo>
                  <a:pt x="693538" y="875819"/>
                </a:lnTo>
                <a:lnTo>
                  <a:pt x="654477" y="866760"/>
                </a:lnTo>
                <a:lnTo>
                  <a:pt x="602903" y="860367"/>
                </a:lnTo>
                <a:lnTo>
                  <a:pt x="564118" y="854407"/>
                </a:lnTo>
                <a:lnTo>
                  <a:pt x="512824" y="851141"/>
                </a:lnTo>
                <a:lnTo>
                  <a:pt x="423305" y="848181"/>
                </a:lnTo>
                <a:lnTo>
                  <a:pt x="372433" y="849642"/>
                </a:lnTo>
                <a:lnTo>
                  <a:pt x="321704" y="852692"/>
                </a:lnTo>
                <a:lnTo>
                  <a:pt x="271116" y="857330"/>
                </a:lnTo>
                <a:lnTo>
                  <a:pt x="269155" y="835388"/>
                </a:lnTo>
                <a:lnTo>
                  <a:pt x="307069" y="831606"/>
                </a:lnTo>
                <a:lnTo>
                  <a:pt x="357771" y="828246"/>
                </a:lnTo>
                <a:lnTo>
                  <a:pt x="408623" y="826569"/>
                </a:lnTo>
                <a:lnTo>
                  <a:pt x="459626" y="826575"/>
                </a:lnTo>
                <a:lnTo>
                  <a:pt x="510780" y="828265"/>
                </a:lnTo>
                <a:lnTo>
                  <a:pt x="549434" y="832768"/>
                </a:lnTo>
                <a:lnTo>
                  <a:pt x="600888" y="837823"/>
                </a:lnTo>
                <a:lnTo>
                  <a:pt x="652493" y="844562"/>
                </a:lnTo>
                <a:lnTo>
                  <a:pt x="704248" y="852984"/>
                </a:lnTo>
                <a:lnTo>
                  <a:pt x="756146" y="863004"/>
                </a:lnTo>
                <a:lnTo>
                  <a:pt x="795545" y="875841"/>
                </a:lnTo>
                <a:lnTo>
                  <a:pt x="847744" y="889236"/>
                </a:lnTo>
                <a:lnTo>
                  <a:pt x="900095" y="904318"/>
                </a:lnTo>
                <a:lnTo>
                  <a:pt x="939946" y="922217"/>
                </a:lnTo>
                <a:lnTo>
                  <a:pt x="992598" y="940674"/>
                </a:lnTo>
                <a:lnTo>
                  <a:pt x="1032751" y="961948"/>
                </a:lnTo>
                <a:lnTo>
                  <a:pt x="1073055" y="984909"/>
                </a:lnTo>
                <a:lnTo>
                  <a:pt x="1126159" y="1008428"/>
                </a:lnTo>
                <a:lnTo>
                  <a:pt x="1166992" y="1037309"/>
                </a:lnTo>
                <a:lnTo>
                  <a:pt x="1208021" y="1068386"/>
                </a:lnTo>
                <a:lnTo>
                  <a:pt x="1249246" y="1101659"/>
                </a:lnTo>
                <a:lnTo>
                  <a:pt x="1290667" y="1137128"/>
                </a:lnTo>
                <a:lnTo>
                  <a:pt x="1332264" y="1174563"/>
                </a:lnTo>
                <a:lnTo>
                  <a:pt x="1374017" y="1213735"/>
                </a:lnTo>
                <a:lnTo>
                  <a:pt x="1403275" y="1255774"/>
                </a:lnTo>
                <a:lnTo>
                  <a:pt x="1445338" y="1298421"/>
                </a:lnTo>
                <a:lnTo>
                  <a:pt x="1460163" y="1321640"/>
                </a:lnTo>
                <a:lnTo>
                  <a:pt x="1475037" y="1345400"/>
                </a:lnTo>
                <a:close/>
              </a:path>
              <a:path w="1692275" h="2404110">
                <a:moveTo>
                  <a:pt x="589811" y="468"/>
                </a:moveTo>
                <a:lnTo>
                  <a:pt x="577072" y="591"/>
                </a:lnTo>
                <a:lnTo>
                  <a:pt x="207333" y="920"/>
                </a:lnTo>
                <a:lnTo>
                  <a:pt x="207256" y="55"/>
                </a:lnTo>
                <a:lnTo>
                  <a:pt x="589811" y="468"/>
                </a:lnTo>
                <a:close/>
              </a:path>
              <a:path w="1692275" h="2404110">
                <a:moveTo>
                  <a:pt x="1348648" y="787169"/>
                </a:moveTo>
                <a:lnTo>
                  <a:pt x="1351554" y="819687"/>
                </a:lnTo>
                <a:lnTo>
                  <a:pt x="1310266" y="785721"/>
                </a:lnTo>
                <a:lnTo>
                  <a:pt x="1269062" y="752678"/>
                </a:lnTo>
                <a:lnTo>
                  <a:pt x="1215284" y="721625"/>
                </a:lnTo>
                <a:lnTo>
                  <a:pt x="1174228" y="690239"/>
                </a:lnTo>
                <a:lnTo>
                  <a:pt x="1133573" y="663347"/>
                </a:lnTo>
                <a:lnTo>
                  <a:pt x="1092966" y="636995"/>
                </a:lnTo>
                <a:lnTo>
                  <a:pt x="1052407" y="611181"/>
                </a:lnTo>
                <a:lnTo>
                  <a:pt x="1011897" y="585907"/>
                </a:lnTo>
                <a:lnTo>
                  <a:pt x="971434" y="561172"/>
                </a:lnTo>
                <a:lnTo>
                  <a:pt x="931020" y="536977"/>
                </a:lnTo>
                <a:lnTo>
                  <a:pt x="890654" y="513321"/>
                </a:lnTo>
                <a:lnTo>
                  <a:pt x="850337" y="490204"/>
                </a:lnTo>
                <a:lnTo>
                  <a:pt x="797418" y="468756"/>
                </a:lnTo>
                <a:lnTo>
                  <a:pt x="757196" y="446718"/>
                </a:lnTo>
                <a:lnTo>
                  <a:pt x="717142" y="426543"/>
                </a:lnTo>
                <a:lnTo>
                  <a:pt x="677163" y="407216"/>
                </a:lnTo>
                <a:lnTo>
                  <a:pt x="637259" y="388736"/>
                </a:lnTo>
                <a:lnTo>
                  <a:pt x="584782" y="372234"/>
                </a:lnTo>
                <a:lnTo>
                  <a:pt x="545030" y="355448"/>
                </a:lnTo>
                <a:lnTo>
                  <a:pt x="505387" y="339882"/>
                </a:lnTo>
                <a:lnTo>
                  <a:pt x="465811" y="325064"/>
                </a:lnTo>
                <a:lnTo>
                  <a:pt x="413670" y="312320"/>
                </a:lnTo>
                <a:lnTo>
                  <a:pt x="374280" y="299587"/>
                </a:lnTo>
                <a:lnTo>
                  <a:pt x="372129" y="275515"/>
                </a:lnTo>
                <a:lnTo>
                  <a:pt x="411193" y="284599"/>
                </a:lnTo>
                <a:lnTo>
                  <a:pt x="450714" y="298808"/>
                </a:lnTo>
                <a:lnTo>
                  <a:pt x="502972" y="312852"/>
                </a:lnTo>
                <a:lnTo>
                  <a:pt x="542666" y="328991"/>
                </a:lnTo>
                <a:lnTo>
                  <a:pt x="595096" y="344966"/>
                </a:lnTo>
                <a:lnTo>
                  <a:pt x="634963" y="363036"/>
                </a:lnTo>
                <a:lnTo>
                  <a:pt x="674916" y="382073"/>
                </a:lnTo>
                <a:lnTo>
                  <a:pt x="727605" y="400944"/>
                </a:lnTo>
                <a:lnTo>
                  <a:pt x="767642" y="420920"/>
                </a:lnTo>
                <a:lnTo>
                  <a:pt x="807757" y="441771"/>
                </a:lnTo>
                <a:lnTo>
                  <a:pt x="847937" y="463351"/>
                </a:lnTo>
                <a:lnTo>
                  <a:pt x="888170" y="485517"/>
                </a:lnTo>
                <a:lnTo>
                  <a:pt x="928442" y="508126"/>
                </a:lnTo>
                <a:lnTo>
                  <a:pt x="969066" y="534666"/>
                </a:lnTo>
                <a:lnTo>
                  <a:pt x="1022390" y="560643"/>
                </a:lnTo>
                <a:lnTo>
                  <a:pt x="1063116" y="588329"/>
                </a:lnTo>
                <a:lnTo>
                  <a:pt x="1103894" y="616603"/>
                </a:lnTo>
                <a:lnTo>
                  <a:pt x="1157376" y="644347"/>
                </a:lnTo>
                <a:lnTo>
                  <a:pt x="1198263" y="673832"/>
                </a:lnTo>
                <a:lnTo>
                  <a:pt x="1238936" y="700929"/>
                </a:lnTo>
                <a:lnTo>
                  <a:pt x="1279662" y="728621"/>
                </a:lnTo>
                <a:lnTo>
                  <a:pt x="1307798" y="758101"/>
                </a:lnTo>
                <a:lnTo>
                  <a:pt x="1348648" y="787169"/>
                </a:lnTo>
                <a:close/>
              </a:path>
              <a:path w="1692275" h="2404110">
                <a:moveTo>
                  <a:pt x="1062913" y="980"/>
                </a:moveTo>
                <a:lnTo>
                  <a:pt x="704578" y="592"/>
                </a:lnTo>
                <a:lnTo>
                  <a:pt x="717317" y="466"/>
                </a:lnTo>
                <a:lnTo>
                  <a:pt x="1061556" y="159"/>
                </a:lnTo>
                <a:lnTo>
                  <a:pt x="1062913" y="980"/>
                </a:lnTo>
                <a:close/>
              </a:path>
              <a:path w="1692275" h="2404110">
                <a:moveTo>
                  <a:pt x="1655918" y="515857"/>
                </a:moveTo>
                <a:lnTo>
                  <a:pt x="1666239" y="631358"/>
                </a:lnTo>
                <a:lnTo>
                  <a:pt x="1599656" y="457008"/>
                </a:lnTo>
                <a:lnTo>
                  <a:pt x="1570539" y="416545"/>
                </a:lnTo>
                <a:lnTo>
                  <a:pt x="1541529" y="377278"/>
                </a:lnTo>
                <a:lnTo>
                  <a:pt x="1525275" y="338077"/>
                </a:lnTo>
                <a:lnTo>
                  <a:pt x="1496479" y="301202"/>
                </a:lnTo>
                <a:lnTo>
                  <a:pt x="1454988" y="264956"/>
                </a:lnTo>
                <a:lnTo>
                  <a:pt x="1426309" y="229398"/>
                </a:lnTo>
                <a:lnTo>
                  <a:pt x="1385140" y="196754"/>
                </a:lnTo>
                <a:lnTo>
                  <a:pt x="1344127" y="165861"/>
                </a:lnTo>
                <a:lnTo>
                  <a:pt x="1315917" y="135552"/>
                </a:lnTo>
                <a:lnTo>
                  <a:pt x="1262559" y="109186"/>
                </a:lnTo>
                <a:lnTo>
                  <a:pt x="1221997" y="83338"/>
                </a:lnTo>
                <a:lnTo>
                  <a:pt x="1181579" y="59103"/>
                </a:lnTo>
                <a:lnTo>
                  <a:pt x="1141303" y="36447"/>
                </a:lnTo>
                <a:lnTo>
                  <a:pt x="1088515" y="16467"/>
                </a:lnTo>
                <a:lnTo>
                  <a:pt x="1062913" y="980"/>
                </a:lnTo>
                <a:lnTo>
                  <a:pt x="1112637" y="1033"/>
                </a:lnTo>
                <a:lnTo>
                  <a:pt x="1138875" y="9281"/>
                </a:lnTo>
                <a:lnTo>
                  <a:pt x="1179202" y="32497"/>
                </a:lnTo>
                <a:lnTo>
                  <a:pt x="1232291" y="55846"/>
                </a:lnTo>
                <a:lnTo>
                  <a:pt x="1272884" y="82051"/>
                </a:lnTo>
                <a:lnTo>
                  <a:pt x="1313633" y="109988"/>
                </a:lnTo>
                <a:lnTo>
                  <a:pt x="1354536" y="139661"/>
                </a:lnTo>
                <a:lnTo>
                  <a:pt x="1395596" y="171076"/>
                </a:lnTo>
                <a:lnTo>
                  <a:pt x="1436811" y="204238"/>
                </a:lnTo>
                <a:lnTo>
                  <a:pt x="1465533" y="240282"/>
                </a:lnTo>
                <a:lnTo>
                  <a:pt x="1507062" y="276954"/>
                </a:lnTo>
                <a:lnTo>
                  <a:pt x="1536099" y="316519"/>
                </a:lnTo>
                <a:lnTo>
                  <a:pt x="1564940" y="353891"/>
                </a:lnTo>
                <a:lnTo>
                  <a:pt x="1581223" y="393414"/>
                </a:lnTo>
                <a:lnTo>
                  <a:pt x="1610246" y="432830"/>
                </a:lnTo>
                <a:lnTo>
                  <a:pt x="1626712" y="474397"/>
                </a:lnTo>
                <a:lnTo>
                  <a:pt x="1655918" y="515857"/>
                </a:lnTo>
                <a:close/>
              </a:path>
              <a:path w="1692275" h="2404110">
                <a:moveTo>
                  <a:pt x="1489960" y="1369701"/>
                </a:moveTo>
                <a:lnTo>
                  <a:pt x="1496757" y="1445765"/>
                </a:lnTo>
                <a:lnTo>
                  <a:pt x="1482422" y="1428039"/>
                </a:lnTo>
                <a:lnTo>
                  <a:pt x="1470048" y="1432249"/>
                </a:lnTo>
                <a:lnTo>
                  <a:pt x="1467786" y="1406934"/>
                </a:lnTo>
                <a:lnTo>
                  <a:pt x="1480356" y="1404919"/>
                </a:lnTo>
                <a:lnTo>
                  <a:pt x="1475037" y="1345400"/>
                </a:lnTo>
                <a:lnTo>
                  <a:pt x="1489960" y="1369701"/>
                </a:lnTo>
                <a:close/>
              </a:path>
              <a:path w="1692275" h="2404110">
                <a:moveTo>
                  <a:pt x="1666239" y="631358"/>
                </a:moveTo>
                <a:lnTo>
                  <a:pt x="1669553" y="668435"/>
                </a:lnTo>
                <a:lnTo>
                  <a:pt x="1657424" y="675395"/>
                </a:lnTo>
                <a:lnTo>
                  <a:pt x="1657938" y="681147"/>
                </a:lnTo>
                <a:lnTo>
                  <a:pt x="1646322" y="693835"/>
                </a:lnTo>
                <a:lnTo>
                  <a:pt x="1634672" y="706155"/>
                </a:lnTo>
                <a:lnTo>
                  <a:pt x="1622989" y="718107"/>
                </a:lnTo>
                <a:lnTo>
                  <a:pt x="1611274" y="729690"/>
                </a:lnTo>
                <a:lnTo>
                  <a:pt x="1600161" y="748012"/>
                </a:lnTo>
                <a:lnTo>
                  <a:pt x="1552188" y="781917"/>
                </a:lnTo>
                <a:lnTo>
                  <a:pt x="1503609" y="809041"/>
                </a:lnTo>
                <a:lnTo>
                  <a:pt x="1454362" y="828674"/>
                </a:lnTo>
                <a:lnTo>
                  <a:pt x="1416893" y="837441"/>
                </a:lnTo>
                <a:lnTo>
                  <a:pt x="1414702" y="812922"/>
                </a:lnTo>
                <a:lnTo>
                  <a:pt x="1452255" y="805099"/>
                </a:lnTo>
                <a:lnTo>
                  <a:pt x="1476926" y="795809"/>
                </a:lnTo>
                <a:lnTo>
                  <a:pt x="1501365" y="783924"/>
                </a:lnTo>
                <a:lnTo>
                  <a:pt x="1549743" y="754557"/>
                </a:lnTo>
                <a:lnTo>
                  <a:pt x="1597471" y="717919"/>
                </a:lnTo>
                <a:lnTo>
                  <a:pt x="1632040" y="676707"/>
                </a:lnTo>
                <a:lnTo>
                  <a:pt x="1666239" y="631358"/>
                </a:lnTo>
                <a:close/>
              </a:path>
              <a:path w="1692275" h="2404110">
                <a:moveTo>
                  <a:pt x="1664351" y="1180945"/>
                </a:moveTo>
                <a:lnTo>
                  <a:pt x="1647969" y="1282989"/>
                </a:lnTo>
                <a:lnTo>
                  <a:pt x="1626292" y="1325791"/>
                </a:lnTo>
                <a:lnTo>
                  <a:pt x="1591299" y="1362252"/>
                </a:lnTo>
                <a:lnTo>
                  <a:pt x="1555724" y="1392207"/>
                </a:lnTo>
                <a:lnTo>
                  <a:pt x="1507004" y="1417751"/>
                </a:lnTo>
                <a:lnTo>
                  <a:pt x="1504548" y="1390261"/>
                </a:lnTo>
                <a:lnTo>
                  <a:pt x="1516814" y="1384847"/>
                </a:lnTo>
                <a:lnTo>
                  <a:pt x="1528600" y="1374054"/>
                </a:lnTo>
                <a:lnTo>
                  <a:pt x="1552938" y="1361034"/>
                </a:lnTo>
                <a:lnTo>
                  <a:pt x="1564528" y="1348048"/>
                </a:lnTo>
                <a:lnTo>
                  <a:pt x="1600029" y="1317263"/>
                </a:lnTo>
                <a:lnTo>
                  <a:pt x="1622412" y="1282364"/>
                </a:lnTo>
                <a:lnTo>
                  <a:pt x="1631721" y="1243857"/>
                </a:lnTo>
                <a:lnTo>
                  <a:pt x="1640652" y="1201115"/>
                </a:lnTo>
                <a:lnTo>
                  <a:pt x="1630122" y="1083283"/>
                </a:lnTo>
                <a:lnTo>
                  <a:pt x="1664351" y="1180945"/>
                </a:lnTo>
                <a:close/>
              </a:path>
              <a:path w="1692275" h="2404110">
                <a:moveTo>
                  <a:pt x="1673718" y="572359"/>
                </a:moveTo>
                <a:lnTo>
                  <a:pt x="1681142" y="655442"/>
                </a:lnTo>
                <a:lnTo>
                  <a:pt x="1669026" y="662535"/>
                </a:lnTo>
                <a:lnTo>
                  <a:pt x="1659772" y="558983"/>
                </a:lnTo>
                <a:lnTo>
                  <a:pt x="1673718" y="572359"/>
                </a:lnTo>
                <a:close/>
              </a:path>
              <a:path w="1692275" h="2404110">
                <a:moveTo>
                  <a:pt x="1690328" y="615549"/>
                </a:moveTo>
                <a:lnTo>
                  <a:pt x="1692272" y="637308"/>
                </a:lnTo>
                <a:lnTo>
                  <a:pt x="1680167" y="644522"/>
                </a:lnTo>
                <a:lnTo>
                  <a:pt x="1676344" y="601752"/>
                </a:lnTo>
                <a:lnTo>
                  <a:pt x="1690328" y="615549"/>
                </a:lnTo>
                <a:close/>
              </a:path>
              <a:path w="1692275" h="2404110">
                <a:moveTo>
                  <a:pt x="858477" y="2367513"/>
                </a:moveTo>
                <a:lnTo>
                  <a:pt x="854802" y="2372889"/>
                </a:lnTo>
                <a:lnTo>
                  <a:pt x="815727" y="2391278"/>
                </a:lnTo>
                <a:lnTo>
                  <a:pt x="774081" y="2401003"/>
                </a:lnTo>
                <a:lnTo>
                  <a:pt x="735022" y="2403307"/>
                </a:lnTo>
                <a:lnTo>
                  <a:pt x="731101" y="2403538"/>
                </a:lnTo>
                <a:lnTo>
                  <a:pt x="688025" y="2400356"/>
                </a:lnTo>
                <a:lnTo>
                  <a:pt x="637238" y="2390656"/>
                </a:lnTo>
                <a:lnTo>
                  <a:pt x="587498" y="2377503"/>
                </a:lnTo>
                <a:lnTo>
                  <a:pt x="538805" y="2360896"/>
                </a:lnTo>
                <a:lnTo>
                  <a:pt x="491160" y="2340836"/>
                </a:lnTo>
                <a:lnTo>
                  <a:pt x="441213" y="2317758"/>
                </a:lnTo>
                <a:lnTo>
                  <a:pt x="392058" y="2293162"/>
                </a:lnTo>
                <a:lnTo>
                  <a:pt x="343694" y="2267049"/>
                </a:lnTo>
                <a:lnTo>
                  <a:pt x="296122" y="2239417"/>
                </a:lnTo>
                <a:lnTo>
                  <a:pt x="259966" y="2217829"/>
                </a:lnTo>
                <a:lnTo>
                  <a:pt x="224053" y="2195747"/>
                </a:lnTo>
                <a:lnTo>
                  <a:pt x="188626" y="2172922"/>
                </a:lnTo>
                <a:lnTo>
                  <a:pt x="153926" y="2149105"/>
                </a:lnTo>
                <a:lnTo>
                  <a:pt x="111543" y="2117381"/>
                </a:lnTo>
                <a:lnTo>
                  <a:pt x="70391" y="2084328"/>
                </a:lnTo>
                <a:lnTo>
                  <a:pt x="30469" y="2049945"/>
                </a:lnTo>
                <a:lnTo>
                  <a:pt x="11656" y="2032580"/>
                </a:lnTo>
                <a:lnTo>
                  <a:pt x="11656" y="2006164"/>
                </a:lnTo>
                <a:lnTo>
                  <a:pt x="21955" y="2016205"/>
                </a:lnTo>
                <a:lnTo>
                  <a:pt x="58347" y="2049240"/>
                </a:lnTo>
                <a:lnTo>
                  <a:pt x="95850" y="2080914"/>
                </a:lnTo>
                <a:lnTo>
                  <a:pt x="134464" y="2111226"/>
                </a:lnTo>
                <a:lnTo>
                  <a:pt x="174190" y="2140177"/>
                </a:lnTo>
                <a:lnTo>
                  <a:pt x="215027" y="2167766"/>
                </a:lnTo>
                <a:lnTo>
                  <a:pt x="256566" y="2194556"/>
                </a:lnTo>
                <a:lnTo>
                  <a:pt x="298690" y="2220274"/>
                </a:lnTo>
                <a:lnTo>
                  <a:pt x="341400" y="2244918"/>
                </a:lnTo>
                <a:lnTo>
                  <a:pt x="384696" y="2268488"/>
                </a:lnTo>
                <a:lnTo>
                  <a:pt x="428578" y="2290986"/>
                </a:lnTo>
                <a:lnTo>
                  <a:pt x="473045" y="2312411"/>
                </a:lnTo>
                <a:lnTo>
                  <a:pt x="518098" y="2332762"/>
                </a:lnTo>
                <a:lnTo>
                  <a:pt x="560968" y="2349989"/>
                </a:lnTo>
                <a:lnTo>
                  <a:pt x="604708" y="2364197"/>
                </a:lnTo>
                <a:lnTo>
                  <a:pt x="649319" y="2375386"/>
                </a:lnTo>
                <a:lnTo>
                  <a:pt x="694800" y="2383556"/>
                </a:lnTo>
                <a:lnTo>
                  <a:pt x="733497" y="2386237"/>
                </a:lnTo>
                <a:lnTo>
                  <a:pt x="772230" y="2384002"/>
                </a:lnTo>
                <a:lnTo>
                  <a:pt x="809793" y="2375432"/>
                </a:lnTo>
                <a:lnTo>
                  <a:pt x="844980" y="2359105"/>
                </a:lnTo>
                <a:lnTo>
                  <a:pt x="851725" y="2358051"/>
                </a:lnTo>
                <a:lnTo>
                  <a:pt x="856838" y="2361711"/>
                </a:lnTo>
                <a:lnTo>
                  <a:pt x="858477" y="2367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54215" y="11"/>
            <a:ext cx="4933950" cy="3712210"/>
          </a:xfrm>
          <a:custGeom>
            <a:avLst/>
            <a:gdLst/>
            <a:ahLst/>
            <a:cxnLst/>
            <a:rect l="l" t="t" r="r" b="b"/>
            <a:pathLst>
              <a:path w="4933950" h="3712210">
                <a:moveTo>
                  <a:pt x="3278682" y="0"/>
                </a:moveTo>
                <a:lnTo>
                  <a:pt x="3243656" y="0"/>
                </a:lnTo>
                <a:lnTo>
                  <a:pt x="3240303" y="3810"/>
                </a:lnTo>
                <a:lnTo>
                  <a:pt x="3207664" y="43180"/>
                </a:lnTo>
                <a:lnTo>
                  <a:pt x="3173806" y="82550"/>
                </a:lnTo>
                <a:lnTo>
                  <a:pt x="3138805" y="120650"/>
                </a:lnTo>
                <a:lnTo>
                  <a:pt x="3102699" y="157480"/>
                </a:lnTo>
                <a:lnTo>
                  <a:pt x="3065538" y="193040"/>
                </a:lnTo>
                <a:lnTo>
                  <a:pt x="3027375" y="228600"/>
                </a:lnTo>
                <a:lnTo>
                  <a:pt x="2988284" y="261620"/>
                </a:lnTo>
                <a:lnTo>
                  <a:pt x="2948292" y="294640"/>
                </a:lnTo>
                <a:lnTo>
                  <a:pt x="2907461" y="326390"/>
                </a:lnTo>
                <a:lnTo>
                  <a:pt x="2865844" y="356870"/>
                </a:lnTo>
                <a:lnTo>
                  <a:pt x="2823502" y="386080"/>
                </a:lnTo>
                <a:lnTo>
                  <a:pt x="2780474" y="414020"/>
                </a:lnTo>
                <a:lnTo>
                  <a:pt x="2737053" y="440690"/>
                </a:lnTo>
                <a:lnTo>
                  <a:pt x="2648407" y="491490"/>
                </a:lnTo>
                <a:lnTo>
                  <a:pt x="2557322" y="537210"/>
                </a:lnTo>
                <a:lnTo>
                  <a:pt x="2463825" y="577850"/>
                </a:lnTo>
                <a:lnTo>
                  <a:pt x="2368029" y="613410"/>
                </a:lnTo>
                <a:lnTo>
                  <a:pt x="2319566" y="629920"/>
                </a:lnTo>
                <a:lnTo>
                  <a:pt x="2221611" y="657860"/>
                </a:lnTo>
                <a:lnTo>
                  <a:pt x="2122297" y="680720"/>
                </a:lnTo>
                <a:lnTo>
                  <a:pt x="2072132" y="689610"/>
                </a:lnTo>
                <a:lnTo>
                  <a:pt x="2021636" y="697230"/>
                </a:lnTo>
                <a:lnTo>
                  <a:pt x="1972627" y="703580"/>
                </a:lnTo>
                <a:lnTo>
                  <a:pt x="1923427" y="708660"/>
                </a:lnTo>
                <a:lnTo>
                  <a:pt x="1874075" y="712470"/>
                </a:lnTo>
                <a:lnTo>
                  <a:pt x="1775180" y="715010"/>
                </a:lnTo>
                <a:lnTo>
                  <a:pt x="1725714" y="713740"/>
                </a:lnTo>
                <a:lnTo>
                  <a:pt x="1676323" y="711200"/>
                </a:lnTo>
                <a:lnTo>
                  <a:pt x="1627022" y="707390"/>
                </a:lnTo>
                <a:lnTo>
                  <a:pt x="1577886" y="702310"/>
                </a:lnTo>
                <a:lnTo>
                  <a:pt x="1480299" y="687070"/>
                </a:lnTo>
                <a:lnTo>
                  <a:pt x="1431937" y="676910"/>
                </a:lnTo>
                <a:lnTo>
                  <a:pt x="1383931" y="665480"/>
                </a:lnTo>
                <a:lnTo>
                  <a:pt x="1336332" y="651510"/>
                </a:lnTo>
                <a:lnTo>
                  <a:pt x="1289189" y="636270"/>
                </a:lnTo>
                <a:lnTo>
                  <a:pt x="1242542" y="619760"/>
                </a:lnTo>
                <a:lnTo>
                  <a:pt x="1194193" y="600710"/>
                </a:lnTo>
                <a:lnTo>
                  <a:pt x="1146683" y="580390"/>
                </a:lnTo>
                <a:lnTo>
                  <a:pt x="1100010" y="557530"/>
                </a:lnTo>
                <a:lnTo>
                  <a:pt x="1054163" y="533400"/>
                </a:lnTo>
                <a:lnTo>
                  <a:pt x="1009167" y="508000"/>
                </a:lnTo>
                <a:lnTo>
                  <a:pt x="964996" y="481330"/>
                </a:lnTo>
                <a:lnTo>
                  <a:pt x="921664" y="452120"/>
                </a:lnTo>
                <a:lnTo>
                  <a:pt x="879348" y="421640"/>
                </a:lnTo>
                <a:lnTo>
                  <a:pt x="838225" y="389890"/>
                </a:lnTo>
                <a:lnTo>
                  <a:pt x="798296" y="356870"/>
                </a:lnTo>
                <a:lnTo>
                  <a:pt x="759574" y="322580"/>
                </a:lnTo>
                <a:lnTo>
                  <a:pt x="722033" y="287020"/>
                </a:lnTo>
                <a:lnTo>
                  <a:pt x="685698" y="250190"/>
                </a:lnTo>
                <a:lnTo>
                  <a:pt x="650544" y="212090"/>
                </a:lnTo>
                <a:lnTo>
                  <a:pt x="621042" y="177800"/>
                </a:lnTo>
                <a:lnTo>
                  <a:pt x="592759" y="143510"/>
                </a:lnTo>
                <a:lnTo>
                  <a:pt x="565721" y="106680"/>
                </a:lnTo>
                <a:lnTo>
                  <a:pt x="539902" y="69850"/>
                </a:lnTo>
                <a:lnTo>
                  <a:pt x="515391" y="33020"/>
                </a:lnTo>
                <a:lnTo>
                  <a:pt x="495439" y="0"/>
                </a:lnTo>
                <a:lnTo>
                  <a:pt x="465112" y="0"/>
                </a:lnTo>
                <a:lnTo>
                  <a:pt x="497941" y="53340"/>
                </a:lnTo>
                <a:lnTo>
                  <a:pt x="524865" y="93980"/>
                </a:lnTo>
                <a:lnTo>
                  <a:pt x="553173" y="134620"/>
                </a:lnTo>
                <a:lnTo>
                  <a:pt x="582828" y="172720"/>
                </a:lnTo>
                <a:lnTo>
                  <a:pt x="613765" y="210820"/>
                </a:lnTo>
                <a:lnTo>
                  <a:pt x="645934" y="246380"/>
                </a:lnTo>
                <a:lnTo>
                  <a:pt x="682358" y="285750"/>
                </a:lnTo>
                <a:lnTo>
                  <a:pt x="719988" y="322580"/>
                </a:lnTo>
                <a:lnTo>
                  <a:pt x="758799" y="358140"/>
                </a:lnTo>
                <a:lnTo>
                  <a:pt x="798817" y="392430"/>
                </a:lnTo>
                <a:lnTo>
                  <a:pt x="840016" y="425450"/>
                </a:lnTo>
                <a:lnTo>
                  <a:pt x="882421" y="457200"/>
                </a:lnTo>
                <a:lnTo>
                  <a:pt x="926033" y="487680"/>
                </a:lnTo>
                <a:lnTo>
                  <a:pt x="970635" y="515620"/>
                </a:lnTo>
                <a:lnTo>
                  <a:pt x="1016076" y="543560"/>
                </a:lnTo>
                <a:lnTo>
                  <a:pt x="1062355" y="568960"/>
                </a:lnTo>
                <a:lnTo>
                  <a:pt x="1157363" y="614680"/>
                </a:lnTo>
                <a:lnTo>
                  <a:pt x="1206119" y="635000"/>
                </a:lnTo>
                <a:lnTo>
                  <a:pt x="1255687" y="654050"/>
                </a:lnTo>
                <a:lnTo>
                  <a:pt x="1351648" y="684530"/>
                </a:lnTo>
                <a:lnTo>
                  <a:pt x="1400302" y="697230"/>
                </a:lnTo>
                <a:lnTo>
                  <a:pt x="1449349" y="708660"/>
                </a:lnTo>
                <a:lnTo>
                  <a:pt x="1498727" y="717550"/>
                </a:lnTo>
                <a:lnTo>
                  <a:pt x="1548384" y="725170"/>
                </a:lnTo>
                <a:lnTo>
                  <a:pt x="1598295" y="731520"/>
                </a:lnTo>
                <a:lnTo>
                  <a:pt x="1648383" y="736600"/>
                </a:lnTo>
                <a:lnTo>
                  <a:pt x="1698599" y="740410"/>
                </a:lnTo>
                <a:lnTo>
                  <a:pt x="1748917" y="741680"/>
                </a:lnTo>
                <a:lnTo>
                  <a:pt x="1799259" y="741680"/>
                </a:lnTo>
                <a:lnTo>
                  <a:pt x="1849602" y="740410"/>
                </a:lnTo>
                <a:lnTo>
                  <a:pt x="1899881" y="737870"/>
                </a:lnTo>
                <a:lnTo>
                  <a:pt x="1950034" y="734060"/>
                </a:lnTo>
                <a:lnTo>
                  <a:pt x="2049830" y="721360"/>
                </a:lnTo>
                <a:lnTo>
                  <a:pt x="2101240" y="712470"/>
                </a:lnTo>
                <a:lnTo>
                  <a:pt x="2152294" y="702310"/>
                </a:lnTo>
                <a:lnTo>
                  <a:pt x="2253297" y="676910"/>
                </a:lnTo>
                <a:lnTo>
                  <a:pt x="2303246" y="662940"/>
                </a:lnTo>
                <a:lnTo>
                  <a:pt x="2352840" y="647700"/>
                </a:lnTo>
                <a:lnTo>
                  <a:pt x="2450935" y="612140"/>
                </a:lnTo>
                <a:lnTo>
                  <a:pt x="2499296" y="593090"/>
                </a:lnTo>
                <a:lnTo>
                  <a:pt x="2594102" y="549910"/>
                </a:lnTo>
                <a:lnTo>
                  <a:pt x="2640533" y="527050"/>
                </a:lnTo>
                <a:lnTo>
                  <a:pt x="2731490" y="476250"/>
                </a:lnTo>
                <a:lnTo>
                  <a:pt x="2776016" y="449580"/>
                </a:lnTo>
                <a:lnTo>
                  <a:pt x="2819895" y="421640"/>
                </a:lnTo>
                <a:lnTo>
                  <a:pt x="2864053" y="391160"/>
                </a:lnTo>
                <a:lnTo>
                  <a:pt x="2907296" y="360680"/>
                </a:lnTo>
                <a:lnTo>
                  <a:pt x="2949613" y="328930"/>
                </a:lnTo>
                <a:lnTo>
                  <a:pt x="2991015" y="295910"/>
                </a:lnTo>
                <a:lnTo>
                  <a:pt x="3031477" y="261620"/>
                </a:lnTo>
                <a:lnTo>
                  <a:pt x="3071037" y="226060"/>
                </a:lnTo>
                <a:lnTo>
                  <a:pt x="3109569" y="189230"/>
                </a:lnTo>
                <a:lnTo>
                  <a:pt x="3146983" y="151130"/>
                </a:lnTo>
                <a:lnTo>
                  <a:pt x="3183305" y="113030"/>
                </a:lnTo>
                <a:lnTo>
                  <a:pt x="3218510" y="72390"/>
                </a:lnTo>
                <a:lnTo>
                  <a:pt x="3252597" y="31750"/>
                </a:lnTo>
                <a:lnTo>
                  <a:pt x="3278682" y="0"/>
                </a:lnTo>
                <a:close/>
              </a:path>
              <a:path w="4933950" h="3712210">
                <a:moveTo>
                  <a:pt x="3490315" y="0"/>
                </a:moveTo>
                <a:lnTo>
                  <a:pt x="3461753" y="0"/>
                </a:lnTo>
                <a:lnTo>
                  <a:pt x="3444011" y="38100"/>
                </a:lnTo>
                <a:lnTo>
                  <a:pt x="3420719" y="83820"/>
                </a:lnTo>
                <a:lnTo>
                  <a:pt x="3395535" y="128270"/>
                </a:lnTo>
                <a:lnTo>
                  <a:pt x="3368535" y="172720"/>
                </a:lnTo>
                <a:lnTo>
                  <a:pt x="3339820" y="214630"/>
                </a:lnTo>
                <a:lnTo>
                  <a:pt x="3309480" y="256540"/>
                </a:lnTo>
                <a:lnTo>
                  <a:pt x="3277590" y="297180"/>
                </a:lnTo>
                <a:lnTo>
                  <a:pt x="3244265" y="335280"/>
                </a:lnTo>
                <a:lnTo>
                  <a:pt x="3209594" y="373380"/>
                </a:lnTo>
                <a:lnTo>
                  <a:pt x="3173641" y="410210"/>
                </a:lnTo>
                <a:lnTo>
                  <a:pt x="3136531" y="447040"/>
                </a:lnTo>
                <a:lnTo>
                  <a:pt x="3098330" y="481330"/>
                </a:lnTo>
                <a:lnTo>
                  <a:pt x="3059138" y="514350"/>
                </a:lnTo>
                <a:lnTo>
                  <a:pt x="3019044" y="546100"/>
                </a:lnTo>
                <a:lnTo>
                  <a:pt x="2978150" y="577850"/>
                </a:lnTo>
                <a:lnTo>
                  <a:pt x="2896171" y="633730"/>
                </a:lnTo>
                <a:lnTo>
                  <a:pt x="2811830" y="687070"/>
                </a:lnTo>
                <a:lnTo>
                  <a:pt x="2768777" y="711200"/>
                </a:lnTo>
                <a:lnTo>
                  <a:pt x="2680893" y="756920"/>
                </a:lnTo>
                <a:lnTo>
                  <a:pt x="2590647" y="797560"/>
                </a:lnTo>
                <a:lnTo>
                  <a:pt x="2544635" y="816610"/>
                </a:lnTo>
                <a:lnTo>
                  <a:pt x="2498026" y="834390"/>
                </a:lnTo>
                <a:lnTo>
                  <a:pt x="2450833" y="850900"/>
                </a:lnTo>
                <a:lnTo>
                  <a:pt x="2499969" y="826770"/>
                </a:lnTo>
                <a:lnTo>
                  <a:pt x="2595816" y="775970"/>
                </a:lnTo>
                <a:lnTo>
                  <a:pt x="2642539" y="748030"/>
                </a:lnTo>
                <a:lnTo>
                  <a:pt x="2688463" y="718820"/>
                </a:lnTo>
                <a:lnTo>
                  <a:pt x="2733586" y="689610"/>
                </a:lnTo>
                <a:lnTo>
                  <a:pt x="2777896" y="657860"/>
                </a:lnTo>
                <a:lnTo>
                  <a:pt x="2816212" y="628650"/>
                </a:lnTo>
                <a:lnTo>
                  <a:pt x="2853588" y="599440"/>
                </a:lnTo>
                <a:lnTo>
                  <a:pt x="2890012" y="567690"/>
                </a:lnTo>
                <a:lnTo>
                  <a:pt x="2925508" y="535940"/>
                </a:lnTo>
                <a:lnTo>
                  <a:pt x="2960052" y="502920"/>
                </a:lnTo>
                <a:lnTo>
                  <a:pt x="2993656" y="469900"/>
                </a:lnTo>
                <a:lnTo>
                  <a:pt x="3026308" y="434340"/>
                </a:lnTo>
                <a:lnTo>
                  <a:pt x="3058020" y="398780"/>
                </a:lnTo>
                <a:lnTo>
                  <a:pt x="3088690" y="361950"/>
                </a:lnTo>
                <a:lnTo>
                  <a:pt x="3118205" y="323850"/>
                </a:lnTo>
                <a:lnTo>
                  <a:pt x="3146577" y="285750"/>
                </a:lnTo>
                <a:lnTo>
                  <a:pt x="3173793" y="246380"/>
                </a:lnTo>
                <a:lnTo>
                  <a:pt x="3199854" y="207010"/>
                </a:lnTo>
                <a:lnTo>
                  <a:pt x="3224758" y="166370"/>
                </a:lnTo>
                <a:lnTo>
                  <a:pt x="3248520" y="124460"/>
                </a:lnTo>
                <a:lnTo>
                  <a:pt x="3271126" y="82550"/>
                </a:lnTo>
                <a:lnTo>
                  <a:pt x="3293376" y="36830"/>
                </a:lnTo>
                <a:lnTo>
                  <a:pt x="3310229" y="0"/>
                </a:lnTo>
                <a:lnTo>
                  <a:pt x="3281603" y="0"/>
                </a:lnTo>
                <a:lnTo>
                  <a:pt x="3272002" y="20320"/>
                </a:lnTo>
                <a:lnTo>
                  <a:pt x="3257842" y="49530"/>
                </a:lnTo>
                <a:lnTo>
                  <a:pt x="3227781" y="107950"/>
                </a:lnTo>
                <a:lnTo>
                  <a:pt x="3201009" y="154940"/>
                </a:lnTo>
                <a:lnTo>
                  <a:pt x="3172790" y="200660"/>
                </a:lnTo>
                <a:lnTo>
                  <a:pt x="3143135" y="245110"/>
                </a:lnTo>
                <a:lnTo>
                  <a:pt x="3112033" y="288290"/>
                </a:lnTo>
                <a:lnTo>
                  <a:pt x="3079496" y="331470"/>
                </a:lnTo>
                <a:lnTo>
                  <a:pt x="3045498" y="373380"/>
                </a:lnTo>
                <a:lnTo>
                  <a:pt x="3010077" y="414020"/>
                </a:lnTo>
                <a:lnTo>
                  <a:pt x="2973336" y="453390"/>
                </a:lnTo>
                <a:lnTo>
                  <a:pt x="2935440" y="491490"/>
                </a:lnTo>
                <a:lnTo>
                  <a:pt x="2896362" y="528320"/>
                </a:lnTo>
                <a:lnTo>
                  <a:pt x="2856115" y="562610"/>
                </a:lnTo>
                <a:lnTo>
                  <a:pt x="2814701" y="596900"/>
                </a:lnTo>
                <a:lnTo>
                  <a:pt x="2772118" y="629920"/>
                </a:lnTo>
                <a:lnTo>
                  <a:pt x="2728353" y="661670"/>
                </a:lnTo>
                <a:lnTo>
                  <a:pt x="2685885" y="690880"/>
                </a:lnTo>
                <a:lnTo>
                  <a:pt x="2599118" y="744220"/>
                </a:lnTo>
                <a:lnTo>
                  <a:pt x="2554821" y="769620"/>
                </a:lnTo>
                <a:lnTo>
                  <a:pt x="2464397" y="815340"/>
                </a:lnTo>
                <a:lnTo>
                  <a:pt x="2418270" y="836930"/>
                </a:lnTo>
                <a:lnTo>
                  <a:pt x="2371547" y="857250"/>
                </a:lnTo>
                <a:lnTo>
                  <a:pt x="2324201" y="876300"/>
                </a:lnTo>
                <a:lnTo>
                  <a:pt x="2276259" y="894080"/>
                </a:lnTo>
                <a:lnTo>
                  <a:pt x="2227707" y="910590"/>
                </a:lnTo>
                <a:lnTo>
                  <a:pt x="2178901" y="920750"/>
                </a:lnTo>
                <a:lnTo>
                  <a:pt x="2080907" y="935990"/>
                </a:lnTo>
                <a:lnTo>
                  <a:pt x="1982368" y="946150"/>
                </a:lnTo>
                <a:lnTo>
                  <a:pt x="1932901" y="948690"/>
                </a:lnTo>
                <a:lnTo>
                  <a:pt x="1883283" y="949960"/>
                </a:lnTo>
                <a:lnTo>
                  <a:pt x="1833537" y="949960"/>
                </a:lnTo>
                <a:lnTo>
                  <a:pt x="1783803" y="948690"/>
                </a:lnTo>
                <a:lnTo>
                  <a:pt x="1734248" y="946150"/>
                </a:lnTo>
                <a:lnTo>
                  <a:pt x="1684845" y="942340"/>
                </a:lnTo>
                <a:lnTo>
                  <a:pt x="1635620" y="937260"/>
                </a:lnTo>
                <a:lnTo>
                  <a:pt x="1537690" y="922020"/>
                </a:lnTo>
                <a:lnTo>
                  <a:pt x="1440421" y="901700"/>
                </a:lnTo>
                <a:lnTo>
                  <a:pt x="1395691" y="890270"/>
                </a:lnTo>
                <a:lnTo>
                  <a:pt x="1307439" y="862330"/>
                </a:lnTo>
                <a:lnTo>
                  <a:pt x="1220889" y="829310"/>
                </a:lnTo>
                <a:lnTo>
                  <a:pt x="1178407" y="811530"/>
                </a:lnTo>
                <a:lnTo>
                  <a:pt x="1095121" y="770890"/>
                </a:lnTo>
                <a:lnTo>
                  <a:pt x="1054379" y="749300"/>
                </a:lnTo>
                <a:lnTo>
                  <a:pt x="1014336" y="726440"/>
                </a:lnTo>
                <a:lnTo>
                  <a:pt x="974991" y="701040"/>
                </a:lnTo>
                <a:lnTo>
                  <a:pt x="936345" y="675640"/>
                </a:lnTo>
                <a:lnTo>
                  <a:pt x="898461" y="650240"/>
                </a:lnTo>
                <a:lnTo>
                  <a:pt x="861402" y="622300"/>
                </a:lnTo>
                <a:lnTo>
                  <a:pt x="825169" y="593090"/>
                </a:lnTo>
                <a:lnTo>
                  <a:pt x="789774" y="563880"/>
                </a:lnTo>
                <a:lnTo>
                  <a:pt x="755269" y="532130"/>
                </a:lnTo>
                <a:lnTo>
                  <a:pt x="721715" y="500380"/>
                </a:lnTo>
                <a:lnTo>
                  <a:pt x="689114" y="468630"/>
                </a:lnTo>
                <a:lnTo>
                  <a:pt x="657453" y="434340"/>
                </a:lnTo>
                <a:lnTo>
                  <a:pt x="626808" y="400050"/>
                </a:lnTo>
                <a:lnTo>
                  <a:pt x="597204" y="364490"/>
                </a:lnTo>
                <a:lnTo>
                  <a:pt x="568680" y="327660"/>
                </a:lnTo>
                <a:lnTo>
                  <a:pt x="541197" y="290830"/>
                </a:lnTo>
                <a:lnTo>
                  <a:pt x="514819" y="252730"/>
                </a:lnTo>
                <a:lnTo>
                  <a:pt x="489597" y="214630"/>
                </a:lnTo>
                <a:lnTo>
                  <a:pt x="465531" y="175260"/>
                </a:lnTo>
                <a:lnTo>
                  <a:pt x="442607" y="134620"/>
                </a:lnTo>
                <a:lnTo>
                  <a:pt x="420878" y="93980"/>
                </a:lnTo>
                <a:lnTo>
                  <a:pt x="400380" y="52070"/>
                </a:lnTo>
                <a:lnTo>
                  <a:pt x="381101" y="10160"/>
                </a:lnTo>
                <a:lnTo>
                  <a:pt x="376466" y="0"/>
                </a:lnTo>
                <a:lnTo>
                  <a:pt x="348043" y="0"/>
                </a:lnTo>
                <a:lnTo>
                  <a:pt x="372948" y="55880"/>
                </a:lnTo>
                <a:lnTo>
                  <a:pt x="393649" y="97790"/>
                </a:lnTo>
                <a:lnTo>
                  <a:pt x="415594" y="139700"/>
                </a:lnTo>
                <a:lnTo>
                  <a:pt x="438785" y="180340"/>
                </a:lnTo>
                <a:lnTo>
                  <a:pt x="463169" y="220980"/>
                </a:lnTo>
                <a:lnTo>
                  <a:pt x="488721" y="260350"/>
                </a:lnTo>
                <a:lnTo>
                  <a:pt x="515442" y="299720"/>
                </a:lnTo>
                <a:lnTo>
                  <a:pt x="543306" y="337820"/>
                </a:lnTo>
                <a:lnTo>
                  <a:pt x="572300" y="374650"/>
                </a:lnTo>
                <a:lnTo>
                  <a:pt x="602348" y="411480"/>
                </a:lnTo>
                <a:lnTo>
                  <a:pt x="633463" y="447040"/>
                </a:lnTo>
                <a:lnTo>
                  <a:pt x="665632" y="481330"/>
                </a:lnTo>
                <a:lnTo>
                  <a:pt x="698817" y="515620"/>
                </a:lnTo>
                <a:lnTo>
                  <a:pt x="732942" y="547370"/>
                </a:lnTo>
                <a:lnTo>
                  <a:pt x="768019" y="579120"/>
                </a:lnTo>
                <a:lnTo>
                  <a:pt x="804037" y="609600"/>
                </a:lnTo>
                <a:lnTo>
                  <a:pt x="840955" y="638810"/>
                </a:lnTo>
                <a:lnTo>
                  <a:pt x="878687" y="668020"/>
                </a:lnTo>
                <a:lnTo>
                  <a:pt x="917232" y="694690"/>
                </a:lnTo>
                <a:lnTo>
                  <a:pt x="956614" y="721360"/>
                </a:lnTo>
                <a:lnTo>
                  <a:pt x="996734" y="745490"/>
                </a:lnTo>
                <a:lnTo>
                  <a:pt x="1037539" y="769620"/>
                </a:lnTo>
                <a:lnTo>
                  <a:pt x="1079042" y="792480"/>
                </a:lnTo>
                <a:lnTo>
                  <a:pt x="1163993" y="833120"/>
                </a:lnTo>
                <a:lnTo>
                  <a:pt x="1207312" y="852170"/>
                </a:lnTo>
                <a:lnTo>
                  <a:pt x="1251178" y="869950"/>
                </a:lnTo>
                <a:lnTo>
                  <a:pt x="1340408" y="900430"/>
                </a:lnTo>
                <a:lnTo>
                  <a:pt x="1385633" y="914400"/>
                </a:lnTo>
                <a:lnTo>
                  <a:pt x="1477225" y="937260"/>
                </a:lnTo>
                <a:lnTo>
                  <a:pt x="1573657" y="955040"/>
                </a:lnTo>
                <a:lnTo>
                  <a:pt x="1670392" y="967740"/>
                </a:lnTo>
                <a:lnTo>
                  <a:pt x="1718894" y="971550"/>
                </a:lnTo>
                <a:lnTo>
                  <a:pt x="1816125" y="976630"/>
                </a:lnTo>
                <a:lnTo>
                  <a:pt x="1864855" y="976630"/>
                </a:lnTo>
                <a:lnTo>
                  <a:pt x="1913674" y="975360"/>
                </a:lnTo>
                <a:lnTo>
                  <a:pt x="1962569" y="972820"/>
                </a:lnTo>
                <a:lnTo>
                  <a:pt x="2011540" y="969010"/>
                </a:lnTo>
                <a:lnTo>
                  <a:pt x="1959902" y="979170"/>
                </a:lnTo>
                <a:lnTo>
                  <a:pt x="1908098" y="988060"/>
                </a:lnTo>
                <a:lnTo>
                  <a:pt x="1856130" y="995680"/>
                </a:lnTo>
                <a:lnTo>
                  <a:pt x="1803996" y="1002030"/>
                </a:lnTo>
                <a:lnTo>
                  <a:pt x="1751698" y="1007110"/>
                </a:lnTo>
                <a:lnTo>
                  <a:pt x="1699247" y="1010920"/>
                </a:lnTo>
                <a:lnTo>
                  <a:pt x="1646618" y="1013460"/>
                </a:lnTo>
                <a:lnTo>
                  <a:pt x="1593951" y="1014730"/>
                </a:lnTo>
                <a:lnTo>
                  <a:pt x="1541360" y="1014730"/>
                </a:lnTo>
                <a:lnTo>
                  <a:pt x="1436420" y="1009650"/>
                </a:lnTo>
                <a:lnTo>
                  <a:pt x="1384058" y="1005840"/>
                </a:lnTo>
                <a:lnTo>
                  <a:pt x="1279575" y="993140"/>
                </a:lnTo>
                <a:lnTo>
                  <a:pt x="1228407" y="984250"/>
                </a:lnTo>
                <a:lnTo>
                  <a:pt x="1177620" y="974090"/>
                </a:lnTo>
                <a:lnTo>
                  <a:pt x="1127201" y="962660"/>
                </a:lnTo>
                <a:lnTo>
                  <a:pt x="1077150" y="949960"/>
                </a:lnTo>
                <a:lnTo>
                  <a:pt x="1027480" y="935990"/>
                </a:lnTo>
                <a:lnTo>
                  <a:pt x="978179" y="920750"/>
                </a:lnTo>
                <a:lnTo>
                  <a:pt x="929259" y="902970"/>
                </a:lnTo>
                <a:lnTo>
                  <a:pt x="833094" y="864870"/>
                </a:lnTo>
                <a:lnTo>
                  <a:pt x="786003" y="843280"/>
                </a:lnTo>
                <a:lnTo>
                  <a:pt x="739571" y="820420"/>
                </a:lnTo>
                <a:lnTo>
                  <a:pt x="693788" y="796290"/>
                </a:lnTo>
                <a:lnTo>
                  <a:pt x="648677" y="770890"/>
                </a:lnTo>
                <a:lnTo>
                  <a:pt x="604227" y="744220"/>
                </a:lnTo>
                <a:lnTo>
                  <a:pt x="561848" y="717550"/>
                </a:lnTo>
                <a:lnTo>
                  <a:pt x="520268" y="688340"/>
                </a:lnTo>
                <a:lnTo>
                  <a:pt x="479615" y="659130"/>
                </a:lnTo>
                <a:lnTo>
                  <a:pt x="439940" y="627380"/>
                </a:lnTo>
                <a:lnTo>
                  <a:pt x="401345" y="594360"/>
                </a:lnTo>
                <a:lnTo>
                  <a:pt x="363931" y="560070"/>
                </a:lnTo>
                <a:lnTo>
                  <a:pt x="327774" y="525780"/>
                </a:lnTo>
                <a:lnTo>
                  <a:pt x="292963" y="488950"/>
                </a:lnTo>
                <a:lnTo>
                  <a:pt x="259588" y="450850"/>
                </a:lnTo>
                <a:lnTo>
                  <a:pt x="227736" y="411480"/>
                </a:lnTo>
                <a:lnTo>
                  <a:pt x="197497" y="372110"/>
                </a:lnTo>
                <a:lnTo>
                  <a:pt x="168960" y="330200"/>
                </a:lnTo>
                <a:lnTo>
                  <a:pt x="142214" y="287020"/>
                </a:lnTo>
                <a:lnTo>
                  <a:pt x="117348" y="242570"/>
                </a:lnTo>
                <a:lnTo>
                  <a:pt x="94335" y="198120"/>
                </a:lnTo>
                <a:lnTo>
                  <a:pt x="73647" y="151130"/>
                </a:lnTo>
                <a:lnTo>
                  <a:pt x="55283" y="104140"/>
                </a:lnTo>
                <a:lnTo>
                  <a:pt x="39243" y="57150"/>
                </a:lnTo>
                <a:lnTo>
                  <a:pt x="25527" y="7620"/>
                </a:lnTo>
                <a:lnTo>
                  <a:pt x="23495" y="0"/>
                </a:lnTo>
                <a:lnTo>
                  <a:pt x="0" y="0"/>
                </a:lnTo>
                <a:lnTo>
                  <a:pt x="12941" y="48260"/>
                </a:lnTo>
                <a:lnTo>
                  <a:pt x="28105" y="96520"/>
                </a:lnTo>
                <a:lnTo>
                  <a:pt x="45504" y="143510"/>
                </a:lnTo>
                <a:lnTo>
                  <a:pt x="65138" y="189230"/>
                </a:lnTo>
                <a:lnTo>
                  <a:pt x="86995" y="234950"/>
                </a:lnTo>
                <a:lnTo>
                  <a:pt x="111086" y="279400"/>
                </a:lnTo>
                <a:lnTo>
                  <a:pt x="137350" y="323850"/>
                </a:lnTo>
                <a:lnTo>
                  <a:pt x="165468" y="367030"/>
                </a:lnTo>
                <a:lnTo>
                  <a:pt x="195351" y="407670"/>
                </a:lnTo>
                <a:lnTo>
                  <a:pt x="226910" y="448310"/>
                </a:lnTo>
                <a:lnTo>
                  <a:pt x="260045" y="487680"/>
                </a:lnTo>
                <a:lnTo>
                  <a:pt x="294690" y="524510"/>
                </a:lnTo>
                <a:lnTo>
                  <a:pt x="330733" y="561340"/>
                </a:lnTo>
                <a:lnTo>
                  <a:pt x="368096" y="596900"/>
                </a:lnTo>
                <a:lnTo>
                  <a:pt x="406692" y="629920"/>
                </a:lnTo>
                <a:lnTo>
                  <a:pt x="446430" y="662940"/>
                </a:lnTo>
                <a:lnTo>
                  <a:pt x="487222" y="694690"/>
                </a:lnTo>
                <a:lnTo>
                  <a:pt x="528967" y="723900"/>
                </a:lnTo>
                <a:lnTo>
                  <a:pt x="571588" y="751840"/>
                </a:lnTo>
                <a:lnTo>
                  <a:pt x="614984" y="779780"/>
                </a:lnTo>
                <a:lnTo>
                  <a:pt x="660831" y="806450"/>
                </a:lnTo>
                <a:lnTo>
                  <a:pt x="707326" y="831850"/>
                </a:lnTo>
                <a:lnTo>
                  <a:pt x="802297" y="877570"/>
                </a:lnTo>
                <a:lnTo>
                  <a:pt x="899896" y="918210"/>
                </a:lnTo>
                <a:lnTo>
                  <a:pt x="949667" y="935990"/>
                </a:lnTo>
                <a:lnTo>
                  <a:pt x="999959" y="952500"/>
                </a:lnTo>
                <a:lnTo>
                  <a:pt x="1050607" y="967740"/>
                </a:lnTo>
                <a:lnTo>
                  <a:pt x="1101610" y="981710"/>
                </a:lnTo>
                <a:lnTo>
                  <a:pt x="1152969" y="994410"/>
                </a:lnTo>
                <a:lnTo>
                  <a:pt x="1204696" y="1004570"/>
                </a:lnTo>
                <a:lnTo>
                  <a:pt x="1256779" y="1013460"/>
                </a:lnTo>
                <a:lnTo>
                  <a:pt x="1309217" y="1021080"/>
                </a:lnTo>
                <a:lnTo>
                  <a:pt x="1357553" y="1027430"/>
                </a:lnTo>
                <a:lnTo>
                  <a:pt x="1405928" y="1032510"/>
                </a:lnTo>
                <a:lnTo>
                  <a:pt x="1502816" y="1037590"/>
                </a:lnTo>
                <a:lnTo>
                  <a:pt x="1551330" y="1038860"/>
                </a:lnTo>
                <a:lnTo>
                  <a:pt x="1648472" y="1038860"/>
                </a:lnTo>
                <a:lnTo>
                  <a:pt x="1697113" y="1036320"/>
                </a:lnTo>
                <a:lnTo>
                  <a:pt x="1794090" y="1028700"/>
                </a:lnTo>
                <a:lnTo>
                  <a:pt x="1842338" y="1023620"/>
                </a:lnTo>
                <a:lnTo>
                  <a:pt x="1890420" y="1017270"/>
                </a:lnTo>
                <a:lnTo>
                  <a:pt x="1904098" y="1014730"/>
                </a:lnTo>
                <a:lnTo>
                  <a:pt x="1938324" y="1008380"/>
                </a:lnTo>
                <a:lnTo>
                  <a:pt x="1986076" y="1000760"/>
                </a:lnTo>
                <a:lnTo>
                  <a:pt x="2033651" y="990600"/>
                </a:lnTo>
                <a:lnTo>
                  <a:pt x="2117928" y="970280"/>
                </a:lnTo>
                <a:lnTo>
                  <a:pt x="2122513" y="969010"/>
                </a:lnTo>
                <a:lnTo>
                  <a:pt x="2154618" y="960120"/>
                </a:lnTo>
                <a:lnTo>
                  <a:pt x="2187079" y="949960"/>
                </a:lnTo>
                <a:lnTo>
                  <a:pt x="2227478" y="937260"/>
                </a:lnTo>
                <a:lnTo>
                  <a:pt x="2243467" y="934720"/>
                </a:lnTo>
                <a:lnTo>
                  <a:pt x="2291245" y="923290"/>
                </a:lnTo>
                <a:lnTo>
                  <a:pt x="2341384" y="910590"/>
                </a:lnTo>
                <a:lnTo>
                  <a:pt x="2391067" y="896620"/>
                </a:lnTo>
                <a:lnTo>
                  <a:pt x="2440305" y="881380"/>
                </a:lnTo>
                <a:lnTo>
                  <a:pt x="2489073" y="864870"/>
                </a:lnTo>
                <a:lnTo>
                  <a:pt x="2527046" y="850900"/>
                </a:lnTo>
                <a:lnTo>
                  <a:pt x="2585262" y="828040"/>
                </a:lnTo>
                <a:lnTo>
                  <a:pt x="2632672" y="807720"/>
                </a:lnTo>
                <a:lnTo>
                  <a:pt x="2679623" y="786130"/>
                </a:lnTo>
                <a:lnTo>
                  <a:pt x="2725991" y="763270"/>
                </a:lnTo>
                <a:lnTo>
                  <a:pt x="2771648" y="739140"/>
                </a:lnTo>
                <a:lnTo>
                  <a:pt x="2860814" y="688340"/>
                </a:lnTo>
                <a:lnTo>
                  <a:pt x="2904325" y="660400"/>
                </a:lnTo>
                <a:lnTo>
                  <a:pt x="2947124" y="631190"/>
                </a:lnTo>
                <a:lnTo>
                  <a:pt x="2989199" y="601980"/>
                </a:lnTo>
                <a:lnTo>
                  <a:pt x="3030563" y="570230"/>
                </a:lnTo>
                <a:lnTo>
                  <a:pt x="3068980" y="539750"/>
                </a:lnTo>
                <a:lnTo>
                  <a:pt x="3106585" y="508000"/>
                </a:lnTo>
                <a:lnTo>
                  <a:pt x="3143288" y="476250"/>
                </a:lnTo>
                <a:lnTo>
                  <a:pt x="3179013" y="441960"/>
                </a:lnTo>
                <a:lnTo>
                  <a:pt x="3213709" y="407670"/>
                </a:lnTo>
                <a:lnTo>
                  <a:pt x="3247301" y="370840"/>
                </a:lnTo>
                <a:lnTo>
                  <a:pt x="3279711" y="334010"/>
                </a:lnTo>
                <a:lnTo>
                  <a:pt x="3310877" y="297180"/>
                </a:lnTo>
                <a:lnTo>
                  <a:pt x="3340722" y="257810"/>
                </a:lnTo>
                <a:lnTo>
                  <a:pt x="3369183" y="218440"/>
                </a:lnTo>
                <a:lnTo>
                  <a:pt x="3396183" y="177800"/>
                </a:lnTo>
                <a:lnTo>
                  <a:pt x="3421646" y="135890"/>
                </a:lnTo>
                <a:lnTo>
                  <a:pt x="3445522" y="92710"/>
                </a:lnTo>
                <a:lnTo>
                  <a:pt x="3467722" y="49530"/>
                </a:lnTo>
                <a:lnTo>
                  <a:pt x="3488182" y="5080"/>
                </a:lnTo>
                <a:lnTo>
                  <a:pt x="3490315" y="0"/>
                </a:lnTo>
                <a:close/>
              </a:path>
              <a:path w="4933950" h="3712210">
                <a:moveTo>
                  <a:pt x="4933772" y="2813901"/>
                </a:moveTo>
                <a:lnTo>
                  <a:pt x="4905400" y="2820581"/>
                </a:lnTo>
                <a:lnTo>
                  <a:pt x="4862144" y="2827197"/>
                </a:lnTo>
                <a:lnTo>
                  <a:pt x="4822025" y="2830106"/>
                </a:lnTo>
                <a:lnTo>
                  <a:pt x="4761966" y="2829966"/>
                </a:lnTo>
                <a:lnTo>
                  <a:pt x="4771949" y="2829966"/>
                </a:lnTo>
                <a:lnTo>
                  <a:pt x="4767872" y="2829636"/>
                </a:lnTo>
                <a:lnTo>
                  <a:pt x="4767008" y="2829636"/>
                </a:lnTo>
                <a:lnTo>
                  <a:pt x="4765052" y="2826550"/>
                </a:lnTo>
                <a:lnTo>
                  <a:pt x="4744275" y="2793682"/>
                </a:lnTo>
                <a:lnTo>
                  <a:pt x="4730788" y="2774899"/>
                </a:lnTo>
                <a:lnTo>
                  <a:pt x="4730788" y="2826550"/>
                </a:lnTo>
                <a:lnTo>
                  <a:pt x="4678832" y="2816847"/>
                </a:lnTo>
                <a:lnTo>
                  <a:pt x="4629175" y="2799905"/>
                </a:lnTo>
                <a:lnTo>
                  <a:pt x="4584712" y="2774556"/>
                </a:lnTo>
                <a:lnTo>
                  <a:pt x="4548289" y="2739567"/>
                </a:lnTo>
                <a:lnTo>
                  <a:pt x="4522800" y="2693784"/>
                </a:lnTo>
                <a:lnTo>
                  <a:pt x="4562106" y="2680373"/>
                </a:lnTo>
                <a:lnTo>
                  <a:pt x="4601248" y="2688717"/>
                </a:lnTo>
                <a:lnTo>
                  <a:pt x="4638954" y="2713164"/>
                </a:lnTo>
                <a:lnTo>
                  <a:pt x="4673955" y="2748051"/>
                </a:lnTo>
                <a:lnTo>
                  <a:pt x="4704981" y="2787726"/>
                </a:lnTo>
                <a:lnTo>
                  <a:pt x="4730788" y="2826550"/>
                </a:lnTo>
                <a:lnTo>
                  <a:pt x="4730788" y="2774899"/>
                </a:lnTo>
                <a:lnTo>
                  <a:pt x="4716843" y="2755455"/>
                </a:lnTo>
                <a:lnTo>
                  <a:pt x="4685462" y="2718473"/>
                </a:lnTo>
                <a:lnTo>
                  <a:pt x="4650943" y="2686304"/>
                </a:lnTo>
                <a:lnTo>
                  <a:pt x="4641748" y="2680373"/>
                </a:lnTo>
                <a:lnTo>
                  <a:pt x="4614062" y="2662478"/>
                </a:lnTo>
                <a:lnTo>
                  <a:pt x="4575594" y="2650553"/>
                </a:lnTo>
                <a:lnTo>
                  <a:pt x="4536313" y="2654046"/>
                </a:lnTo>
                <a:lnTo>
                  <a:pt x="4497032" y="2676537"/>
                </a:lnTo>
                <a:lnTo>
                  <a:pt x="4494403" y="2678468"/>
                </a:lnTo>
                <a:lnTo>
                  <a:pt x="4492587" y="2680982"/>
                </a:lnTo>
                <a:lnTo>
                  <a:pt x="4490542" y="2687155"/>
                </a:lnTo>
                <a:lnTo>
                  <a:pt x="4490504" y="2690266"/>
                </a:lnTo>
                <a:lnTo>
                  <a:pt x="4491456" y="2693378"/>
                </a:lnTo>
                <a:lnTo>
                  <a:pt x="4510849" y="2737345"/>
                </a:lnTo>
                <a:lnTo>
                  <a:pt x="4538738" y="2773464"/>
                </a:lnTo>
                <a:lnTo>
                  <a:pt x="4573498" y="2802331"/>
                </a:lnTo>
                <a:lnTo>
                  <a:pt x="4613554" y="2824569"/>
                </a:lnTo>
                <a:lnTo>
                  <a:pt x="4657280" y="2840774"/>
                </a:lnTo>
                <a:lnTo>
                  <a:pt x="4703102" y="2851543"/>
                </a:lnTo>
                <a:lnTo>
                  <a:pt x="4749381" y="2857500"/>
                </a:lnTo>
                <a:lnTo>
                  <a:pt x="4750409" y="2859278"/>
                </a:lnTo>
                <a:lnTo>
                  <a:pt x="4772850" y="2900108"/>
                </a:lnTo>
                <a:lnTo>
                  <a:pt x="4792853" y="2942031"/>
                </a:lnTo>
                <a:lnTo>
                  <a:pt x="4810379" y="2985046"/>
                </a:lnTo>
                <a:lnTo>
                  <a:pt x="4825454" y="3029127"/>
                </a:lnTo>
                <a:lnTo>
                  <a:pt x="4833607" y="3070364"/>
                </a:lnTo>
                <a:lnTo>
                  <a:pt x="4834864" y="3091269"/>
                </a:lnTo>
                <a:lnTo>
                  <a:pt x="4834242" y="3112389"/>
                </a:lnTo>
                <a:lnTo>
                  <a:pt x="4827435" y="3153854"/>
                </a:lnTo>
                <a:lnTo>
                  <a:pt x="4813300" y="3193440"/>
                </a:lnTo>
                <a:lnTo>
                  <a:pt x="4790973" y="3240519"/>
                </a:lnTo>
                <a:lnTo>
                  <a:pt x="4766310" y="3286518"/>
                </a:lnTo>
                <a:lnTo>
                  <a:pt x="4742459" y="3332873"/>
                </a:lnTo>
                <a:lnTo>
                  <a:pt x="4722596" y="3381019"/>
                </a:lnTo>
                <a:lnTo>
                  <a:pt x="4711344" y="3429266"/>
                </a:lnTo>
                <a:lnTo>
                  <a:pt x="4710519" y="3441687"/>
                </a:lnTo>
                <a:lnTo>
                  <a:pt x="4710519" y="3454082"/>
                </a:lnTo>
                <a:lnTo>
                  <a:pt x="4718609" y="3502964"/>
                </a:lnTo>
                <a:lnTo>
                  <a:pt x="4739094" y="3548075"/>
                </a:lnTo>
                <a:lnTo>
                  <a:pt x="4788230" y="3606419"/>
                </a:lnTo>
                <a:lnTo>
                  <a:pt x="4826406" y="3640277"/>
                </a:lnTo>
                <a:lnTo>
                  <a:pt x="4867402" y="3670693"/>
                </a:lnTo>
                <a:lnTo>
                  <a:pt x="4910518" y="3698519"/>
                </a:lnTo>
                <a:lnTo>
                  <a:pt x="4933772" y="3712146"/>
                </a:lnTo>
                <a:lnTo>
                  <a:pt x="4933772" y="3676853"/>
                </a:lnTo>
                <a:lnTo>
                  <a:pt x="4923434" y="3670693"/>
                </a:lnTo>
                <a:lnTo>
                  <a:pt x="4883315" y="3644493"/>
                </a:lnTo>
                <a:lnTo>
                  <a:pt x="4844732" y="3615804"/>
                </a:lnTo>
                <a:lnTo>
                  <a:pt x="4808359" y="3584016"/>
                </a:lnTo>
                <a:lnTo>
                  <a:pt x="4767986" y="3538194"/>
                </a:lnTo>
                <a:lnTo>
                  <a:pt x="4742535" y="3483102"/>
                </a:lnTo>
                <a:lnTo>
                  <a:pt x="4739538" y="3458426"/>
                </a:lnTo>
                <a:lnTo>
                  <a:pt x="4739640" y="3454082"/>
                </a:lnTo>
                <a:lnTo>
                  <a:pt x="4740097" y="3434092"/>
                </a:lnTo>
                <a:lnTo>
                  <a:pt x="4751806" y="3386442"/>
                </a:lnTo>
                <a:lnTo>
                  <a:pt x="4772876" y="3337407"/>
                </a:lnTo>
                <a:lnTo>
                  <a:pt x="4797730" y="3290074"/>
                </a:lnTo>
                <a:lnTo>
                  <a:pt x="4822825" y="3242843"/>
                </a:lnTo>
                <a:lnTo>
                  <a:pt x="4844681" y="3194126"/>
                </a:lnTo>
                <a:lnTo>
                  <a:pt x="4857864" y="3153232"/>
                </a:lnTo>
                <a:lnTo>
                  <a:pt x="4864024" y="3110700"/>
                </a:lnTo>
                <a:lnTo>
                  <a:pt x="4864443" y="3089122"/>
                </a:lnTo>
                <a:lnTo>
                  <a:pt x="4863084" y="3067748"/>
                </a:lnTo>
                <a:lnTo>
                  <a:pt x="4854981" y="3025546"/>
                </a:lnTo>
                <a:lnTo>
                  <a:pt x="4840719" y="2982506"/>
                </a:lnTo>
                <a:lnTo>
                  <a:pt x="4824133" y="2940456"/>
                </a:lnTo>
                <a:lnTo>
                  <a:pt x="4805184" y="2899410"/>
                </a:lnTo>
                <a:lnTo>
                  <a:pt x="4783848" y="2859278"/>
                </a:lnTo>
                <a:lnTo>
                  <a:pt x="4825314" y="2859138"/>
                </a:lnTo>
                <a:lnTo>
                  <a:pt x="4866411" y="2855976"/>
                </a:lnTo>
                <a:lnTo>
                  <a:pt x="4907165" y="2849880"/>
                </a:lnTo>
                <a:lnTo>
                  <a:pt x="4933772" y="2843949"/>
                </a:lnTo>
                <a:lnTo>
                  <a:pt x="4933772" y="2830360"/>
                </a:lnTo>
                <a:lnTo>
                  <a:pt x="4933772" y="2813901"/>
                </a:lnTo>
                <a:close/>
              </a:path>
              <a:path w="4933950" h="3712210">
                <a:moveTo>
                  <a:pt x="4933772" y="924293"/>
                </a:moveTo>
                <a:lnTo>
                  <a:pt x="4909591" y="911593"/>
                </a:lnTo>
                <a:lnTo>
                  <a:pt x="4885995" y="898893"/>
                </a:lnTo>
                <a:lnTo>
                  <a:pt x="4862411" y="886193"/>
                </a:lnTo>
                <a:lnTo>
                  <a:pt x="4814328" y="860793"/>
                </a:lnTo>
                <a:lnTo>
                  <a:pt x="4715434" y="809993"/>
                </a:lnTo>
                <a:lnTo>
                  <a:pt x="4670996" y="784593"/>
                </a:lnTo>
                <a:lnTo>
                  <a:pt x="4625733" y="746493"/>
                </a:lnTo>
                <a:lnTo>
                  <a:pt x="4579645" y="721093"/>
                </a:lnTo>
                <a:lnTo>
                  <a:pt x="4485005" y="670293"/>
                </a:lnTo>
                <a:lnTo>
                  <a:pt x="4387088" y="619493"/>
                </a:lnTo>
                <a:lnTo>
                  <a:pt x="4299585" y="594093"/>
                </a:lnTo>
                <a:lnTo>
                  <a:pt x="4209148" y="568693"/>
                </a:lnTo>
                <a:lnTo>
                  <a:pt x="3967365" y="568693"/>
                </a:lnTo>
                <a:lnTo>
                  <a:pt x="3868382" y="594093"/>
                </a:lnTo>
                <a:lnTo>
                  <a:pt x="3820337" y="619493"/>
                </a:lnTo>
                <a:lnTo>
                  <a:pt x="3773944" y="632193"/>
                </a:lnTo>
                <a:lnTo>
                  <a:pt x="3729723" y="657593"/>
                </a:lnTo>
                <a:lnTo>
                  <a:pt x="3688181" y="695693"/>
                </a:lnTo>
                <a:lnTo>
                  <a:pt x="3649840" y="721093"/>
                </a:lnTo>
                <a:lnTo>
                  <a:pt x="3634422" y="746493"/>
                </a:lnTo>
                <a:lnTo>
                  <a:pt x="3619995" y="759193"/>
                </a:lnTo>
                <a:lnTo>
                  <a:pt x="3606571" y="771893"/>
                </a:lnTo>
                <a:lnTo>
                  <a:pt x="3594125" y="797293"/>
                </a:lnTo>
                <a:lnTo>
                  <a:pt x="3582759" y="809993"/>
                </a:lnTo>
                <a:lnTo>
                  <a:pt x="3572535" y="835393"/>
                </a:lnTo>
                <a:lnTo>
                  <a:pt x="3563455" y="860793"/>
                </a:lnTo>
                <a:lnTo>
                  <a:pt x="3555517" y="873493"/>
                </a:lnTo>
                <a:lnTo>
                  <a:pt x="3548773" y="898893"/>
                </a:lnTo>
                <a:lnTo>
                  <a:pt x="3543274" y="924293"/>
                </a:lnTo>
                <a:lnTo>
                  <a:pt x="3539007" y="936993"/>
                </a:lnTo>
                <a:lnTo>
                  <a:pt x="3535972" y="962393"/>
                </a:lnTo>
                <a:lnTo>
                  <a:pt x="3534181" y="987793"/>
                </a:lnTo>
                <a:lnTo>
                  <a:pt x="3533673" y="1013193"/>
                </a:lnTo>
                <a:lnTo>
                  <a:pt x="3534422" y="1025893"/>
                </a:lnTo>
                <a:lnTo>
                  <a:pt x="3536454" y="1051293"/>
                </a:lnTo>
                <a:lnTo>
                  <a:pt x="3541941" y="1089393"/>
                </a:lnTo>
                <a:lnTo>
                  <a:pt x="3549269" y="1114793"/>
                </a:lnTo>
                <a:lnTo>
                  <a:pt x="3558451" y="1152893"/>
                </a:lnTo>
                <a:lnTo>
                  <a:pt x="3569487" y="1178293"/>
                </a:lnTo>
                <a:lnTo>
                  <a:pt x="3586111" y="1216393"/>
                </a:lnTo>
                <a:lnTo>
                  <a:pt x="3604476" y="1267193"/>
                </a:lnTo>
                <a:lnTo>
                  <a:pt x="3624567" y="1305293"/>
                </a:lnTo>
                <a:lnTo>
                  <a:pt x="3646398" y="1343393"/>
                </a:lnTo>
                <a:lnTo>
                  <a:pt x="3669957" y="1381493"/>
                </a:lnTo>
                <a:lnTo>
                  <a:pt x="3695255" y="1432293"/>
                </a:lnTo>
                <a:lnTo>
                  <a:pt x="3715410" y="1457693"/>
                </a:lnTo>
                <a:lnTo>
                  <a:pt x="3736263" y="1483093"/>
                </a:lnTo>
                <a:lnTo>
                  <a:pt x="3756914" y="1508493"/>
                </a:lnTo>
                <a:lnTo>
                  <a:pt x="3776395" y="1533893"/>
                </a:lnTo>
                <a:lnTo>
                  <a:pt x="3803358" y="1584693"/>
                </a:lnTo>
                <a:lnTo>
                  <a:pt x="3831247" y="1622793"/>
                </a:lnTo>
                <a:lnTo>
                  <a:pt x="3860038" y="1660893"/>
                </a:lnTo>
                <a:lnTo>
                  <a:pt x="3889692" y="1698993"/>
                </a:lnTo>
                <a:lnTo>
                  <a:pt x="3920198" y="1737093"/>
                </a:lnTo>
                <a:lnTo>
                  <a:pt x="3951503" y="1775193"/>
                </a:lnTo>
                <a:lnTo>
                  <a:pt x="3983596" y="1813293"/>
                </a:lnTo>
                <a:lnTo>
                  <a:pt x="4016438" y="1851393"/>
                </a:lnTo>
                <a:lnTo>
                  <a:pt x="4050017" y="1889493"/>
                </a:lnTo>
                <a:lnTo>
                  <a:pt x="4084282" y="1927593"/>
                </a:lnTo>
                <a:lnTo>
                  <a:pt x="4119219" y="1952993"/>
                </a:lnTo>
                <a:lnTo>
                  <a:pt x="4154805" y="1991093"/>
                </a:lnTo>
                <a:lnTo>
                  <a:pt x="4191000" y="2029193"/>
                </a:lnTo>
                <a:lnTo>
                  <a:pt x="4227779" y="2054593"/>
                </a:lnTo>
                <a:lnTo>
                  <a:pt x="4265117" y="2092693"/>
                </a:lnTo>
                <a:lnTo>
                  <a:pt x="4302988" y="2118093"/>
                </a:lnTo>
                <a:lnTo>
                  <a:pt x="4341342" y="2156193"/>
                </a:lnTo>
                <a:lnTo>
                  <a:pt x="4380179" y="2181593"/>
                </a:lnTo>
                <a:lnTo>
                  <a:pt x="4419092" y="2219693"/>
                </a:lnTo>
                <a:lnTo>
                  <a:pt x="4458614" y="2245093"/>
                </a:lnTo>
                <a:lnTo>
                  <a:pt x="4539564" y="2295893"/>
                </a:lnTo>
                <a:lnTo>
                  <a:pt x="4580979" y="2333993"/>
                </a:lnTo>
                <a:lnTo>
                  <a:pt x="4665662" y="2384793"/>
                </a:lnTo>
                <a:lnTo>
                  <a:pt x="4752822" y="2435593"/>
                </a:lnTo>
                <a:lnTo>
                  <a:pt x="4797336" y="2448293"/>
                </a:lnTo>
                <a:lnTo>
                  <a:pt x="4842446" y="2473693"/>
                </a:lnTo>
                <a:lnTo>
                  <a:pt x="4888192" y="2486393"/>
                </a:lnTo>
                <a:lnTo>
                  <a:pt x="4933772" y="2511793"/>
                </a:lnTo>
                <a:lnTo>
                  <a:pt x="4933772" y="2473693"/>
                </a:lnTo>
                <a:lnTo>
                  <a:pt x="4904600" y="2473693"/>
                </a:lnTo>
                <a:lnTo>
                  <a:pt x="4858016" y="2448293"/>
                </a:lnTo>
                <a:lnTo>
                  <a:pt x="4812652" y="2422893"/>
                </a:lnTo>
                <a:lnTo>
                  <a:pt x="4768697" y="2397493"/>
                </a:lnTo>
                <a:lnTo>
                  <a:pt x="4726356" y="2384793"/>
                </a:lnTo>
                <a:lnTo>
                  <a:pt x="4636478" y="2333993"/>
                </a:lnTo>
                <a:lnTo>
                  <a:pt x="4592421" y="2295893"/>
                </a:lnTo>
                <a:lnTo>
                  <a:pt x="4506023" y="2245093"/>
                </a:lnTo>
                <a:lnTo>
                  <a:pt x="4463669" y="2206993"/>
                </a:lnTo>
                <a:lnTo>
                  <a:pt x="4421873" y="2181593"/>
                </a:lnTo>
                <a:lnTo>
                  <a:pt x="4380623" y="2143493"/>
                </a:lnTo>
                <a:lnTo>
                  <a:pt x="4339907" y="2118093"/>
                </a:lnTo>
                <a:lnTo>
                  <a:pt x="4299724" y="2079993"/>
                </a:lnTo>
                <a:lnTo>
                  <a:pt x="4260075" y="2041893"/>
                </a:lnTo>
                <a:lnTo>
                  <a:pt x="4220946" y="2016493"/>
                </a:lnTo>
                <a:lnTo>
                  <a:pt x="4182326" y="1978393"/>
                </a:lnTo>
                <a:lnTo>
                  <a:pt x="4144187" y="1940293"/>
                </a:lnTo>
                <a:lnTo>
                  <a:pt x="4106976" y="1902193"/>
                </a:lnTo>
                <a:lnTo>
                  <a:pt x="4070667" y="1864093"/>
                </a:lnTo>
                <a:lnTo>
                  <a:pt x="4035298" y="1825993"/>
                </a:lnTo>
                <a:lnTo>
                  <a:pt x="4000830" y="1787893"/>
                </a:lnTo>
                <a:lnTo>
                  <a:pt x="3967289" y="1749793"/>
                </a:lnTo>
                <a:lnTo>
                  <a:pt x="3934663" y="1711693"/>
                </a:lnTo>
                <a:lnTo>
                  <a:pt x="3902964" y="1673593"/>
                </a:lnTo>
                <a:lnTo>
                  <a:pt x="3872179" y="1635493"/>
                </a:lnTo>
                <a:lnTo>
                  <a:pt x="3842308" y="1584693"/>
                </a:lnTo>
                <a:lnTo>
                  <a:pt x="3824541" y="1559293"/>
                </a:lnTo>
                <a:lnTo>
                  <a:pt x="3807104" y="1533893"/>
                </a:lnTo>
                <a:lnTo>
                  <a:pt x="3789197" y="1508493"/>
                </a:lnTo>
                <a:lnTo>
                  <a:pt x="3770071" y="1483093"/>
                </a:lnTo>
                <a:lnTo>
                  <a:pt x="3748887" y="1444993"/>
                </a:lnTo>
                <a:lnTo>
                  <a:pt x="3709200" y="1394193"/>
                </a:lnTo>
                <a:lnTo>
                  <a:pt x="3663645" y="1317993"/>
                </a:lnTo>
                <a:lnTo>
                  <a:pt x="3639134" y="1267193"/>
                </a:lnTo>
                <a:lnTo>
                  <a:pt x="3617125" y="1216393"/>
                </a:lnTo>
                <a:lnTo>
                  <a:pt x="3597630" y="1165593"/>
                </a:lnTo>
                <a:lnTo>
                  <a:pt x="3580638" y="1114793"/>
                </a:lnTo>
                <a:lnTo>
                  <a:pt x="3571697" y="1076693"/>
                </a:lnTo>
                <a:lnTo>
                  <a:pt x="3569436" y="1076693"/>
                </a:lnTo>
                <a:lnTo>
                  <a:pt x="3564877" y="1038593"/>
                </a:lnTo>
                <a:lnTo>
                  <a:pt x="3563645" y="1000493"/>
                </a:lnTo>
                <a:lnTo>
                  <a:pt x="3563975" y="987793"/>
                </a:lnTo>
                <a:lnTo>
                  <a:pt x="3564686" y="975093"/>
                </a:lnTo>
                <a:lnTo>
                  <a:pt x="3565753" y="962393"/>
                </a:lnTo>
                <a:lnTo>
                  <a:pt x="3567201" y="949693"/>
                </a:lnTo>
                <a:lnTo>
                  <a:pt x="3569017" y="936993"/>
                </a:lnTo>
                <a:lnTo>
                  <a:pt x="3571202" y="936993"/>
                </a:lnTo>
                <a:lnTo>
                  <a:pt x="3573742" y="924293"/>
                </a:lnTo>
                <a:lnTo>
                  <a:pt x="3583533" y="886193"/>
                </a:lnTo>
                <a:lnTo>
                  <a:pt x="3596487" y="848093"/>
                </a:lnTo>
                <a:lnTo>
                  <a:pt x="3601504" y="848093"/>
                </a:lnTo>
                <a:lnTo>
                  <a:pt x="3606838" y="835393"/>
                </a:lnTo>
                <a:lnTo>
                  <a:pt x="3612502" y="822693"/>
                </a:lnTo>
                <a:lnTo>
                  <a:pt x="3618484" y="809993"/>
                </a:lnTo>
                <a:lnTo>
                  <a:pt x="3624796" y="797293"/>
                </a:lnTo>
                <a:lnTo>
                  <a:pt x="3631412" y="797293"/>
                </a:lnTo>
                <a:lnTo>
                  <a:pt x="3638321" y="784593"/>
                </a:lnTo>
                <a:lnTo>
                  <a:pt x="3645535" y="771893"/>
                </a:lnTo>
                <a:lnTo>
                  <a:pt x="3653040" y="759193"/>
                </a:lnTo>
                <a:lnTo>
                  <a:pt x="3687648" y="733793"/>
                </a:lnTo>
                <a:lnTo>
                  <a:pt x="3725900" y="695693"/>
                </a:lnTo>
                <a:lnTo>
                  <a:pt x="3767201" y="670293"/>
                </a:lnTo>
                <a:lnTo>
                  <a:pt x="3810927" y="657593"/>
                </a:lnTo>
                <a:lnTo>
                  <a:pt x="3856456" y="632193"/>
                </a:lnTo>
                <a:lnTo>
                  <a:pt x="3950500" y="606793"/>
                </a:lnTo>
                <a:lnTo>
                  <a:pt x="4001960" y="594093"/>
                </a:lnTo>
                <a:lnTo>
                  <a:pt x="4157675" y="594093"/>
                </a:lnTo>
                <a:lnTo>
                  <a:pt x="4209465" y="606793"/>
                </a:lnTo>
                <a:lnTo>
                  <a:pt x="4260329" y="606793"/>
                </a:lnTo>
                <a:lnTo>
                  <a:pt x="4310278" y="632193"/>
                </a:lnTo>
                <a:lnTo>
                  <a:pt x="4359326" y="644893"/>
                </a:lnTo>
                <a:lnTo>
                  <a:pt x="4460164" y="695693"/>
                </a:lnTo>
                <a:lnTo>
                  <a:pt x="4509122" y="721093"/>
                </a:lnTo>
                <a:lnTo>
                  <a:pt x="4557103" y="746493"/>
                </a:lnTo>
                <a:lnTo>
                  <a:pt x="4604118" y="771893"/>
                </a:lnTo>
                <a:lnTo>
                  <a:pt x="4581080" y="771893"/>
                </a:lnTo>
                <a:lnTo>
                  <a:pt x="4569511" y="759193"/>
                </a:lnTo>
                <a:lnTo>
                  <a:pt x="4557903" y="759193"/>
                </a:lnTo>
                <a:lnTo>
                  <a:pt x="4513567" y="746493"/>
                </a:lnTo>
                <a:lnTo>
                  <a:pt x="4468812" y="746493"/>
                </a:lnTo>
                <a:lnTo>
                  <a:pt x="4423651" y="733793"/>
                </a:lnTo>
                <a:lnTo>
                  <a:pt x="4335551" y="733793"/>
                </a:lnTo>
                <a:lnTo>
                  <a:pt x="4293374" y="746493"/>
                </a:lnTo>
                <a:lnTo>
                  <a:pt x="4251541" y="746493"/>
                </a:lnTo>
                <a:lnTo>
                  <a:pt x="4083977" y="797293"/>
                </a:lnTo>
                <a:lnTo>
                  <a:pt x="4041698" y="822693"/>
                </a:lnTo>
                <a:lnTo>
                  <a:pt x="4000284" y="848093"/>
                </a:lnTo>
                <a:lnTo>
                  <a:pt x="3960304" y="873493"/>
                </a:lnTo>
                <a:lnTo>
                  <a:pt x="3922357" y="898893"/>
                </a:lnTo>
                <a:lnTo>
                  <a:pt x="3887038" y="924293"/>
                </a:lnTo>
                <a:lnTo>
                  <a:pt x="3854932" y="949693"/>
                </a:lnTo>
                <a:lnTo>
                  <a:pt x="3826637" y="987793"/>
                </a:lnTo>
                <a:lnTo>
                  <a:pt x="3802735" y="1025893"/>
                </a:lnTo>
                <a:lnTo>
                  <a:pt x="3783812" y="1063993"/>
                </a:lnTo>
                <a:lnTo>
                  <a:pt x="3770477" y="1114793"/>
                </a:lnTo>
                <a:lnTo>
                  <a:pt x="3763289" y="1152893"/>
                </a:lnTo>
                <a:lnTo>
                  <a:pt x="3763187" y="1165593"/>
                </a:lnTo>
                <a:lnTo>
                  <a:pt x="3763073" y="1178293"/>
                </a:lnTo>
                <a:lnTo>
                  <a:pt x="3762972" y="1190993"/>
                </a:lnTo>
                <a:lnTo>
                  <a:pt x="3762870" y="1203693"/>
                </a:lnTo>
                <a:lnTo>
                  <a:pt x="3769855" y="1254493"/>
                </a:lnTo>
                <a:lnTo>
                  <a:pt x="3783546" y="1305293"/>
                </a:lnTo>
                <a:lnTo>
                  <a:pt x="3802951" y="1343393"/>
                </a:lnTo>
                <a:lnTo>
                  <a:pt x="3827094" y="1394193"/>
                </a:lnTo>
                <a:lnTo>
                  <a:pt x="3854996" y="1432293"/>
                </a:lnTo>
                <a:lnTo>
                  <a:pt x="3885679" y="1470393"/>
                </a:lnTo>
                <a:lnTo>
                  <a:pt x="3918178" y="1521193"/>
                </a:lnTo>
                <a:lnTo>
                  <a:pt x="3952989" y="1546593"/>
                </a:lnTo>
                <a:lnTo>
                  <a:pt x="3989247" y="1584693"/>
                </a:lnTo>
                <a:lnTo>
                  <a:pt x="4026814" y="1622793"/>
                </a:lnTo>
                <a:lnTo>
                  <a:pt x="4065511" y="1660893"/>
                </a:lnTo>
                <a:lnTo>
                  <a:pt x="4105173" y="1686293"/>
                </a:lnTo>
                <a:lnTo>
                  <a:pt x="4145661" y="1724393"/>
                </a:lnTo>
                <a:lnTo>
                  <a:pt x="4186809" y="1749793"/>
                </a:lnTo>
                <a:lnTo>
                  <a:pt x="4228452" y="1787893"/>
                </a:lnTo>
                <a:lnTo>
                  <a:pt x="4349953" y="1864093"/>
                </a:lnTo>
                <a:lnTo>
                  <a:pt x="4474730" y="1940293"/>
                </a:lnTo>
                <a:lnTo>
                  <a:pt x="4560176" y="1991093"/>
                </a:lnTo>
                <a:lnTo>
                  <a:pt x="4647730" y="2041893"/>
                </a:lnTo>
                <a:lnTo>
                  <a:pt x="4692370" y="2054593"/>
                </a:lnTo>
                <a:lnTo>
                  <a:pt x="4739589" y="2079993"/>
                </a:lnTo>
                <a:lnTo>
                  <a:pt x="4787049" y="2092693"/>
                </a:lnTo>
                <a:lnTo>
                  <a:pt x="4834750" y="2118093"/>
                </a:lnTo>
                <a:lnTo>
                  <a:pt x="4882705" y="2130793"/>
                </a:lnTo>
                <a:lnTo>
                  <a:pt x="4930914" y="2156193"/>
                </a:lnTo>
                <a:lnTo>
                  <a:pt x="4933772" y="2156193"/>
                </a:lnTo>
                <a:lnTo>
                  <a:pt x="4933772" y="2118093"/>
                </a:lnTo>
                <a:lnTo>
                  <a:pt x="4891024" y="2105393"/>
                </a:lnTo>
                <a:lnTo>
                  <a:pt x="4844580" y="2092693"/>
                </a:lnTo>
                <a:lnTo>
                  <a:pt x="4798339" y="2067293"/>
                </a:lnTo>
                <a:lnTo>
                  <a:pt x="4752391" y="2054593"/>
                </a:lnTo>
                <a:lnTo>
                  <a:pt x="4706823" y="2029193"/>
                </a:lnTo>
                <a:lnTo>
                  <a:pt x="4661713" y="2016493"/>
                </a:lnTo>
                <a:lnTo>
                  <a:pt x="4617136" y="1991093"/>
                </a:lnTo>
                <a:lnTo>
                  <a:pt x="4529988" y="1940293"/>
                </a:lnTo>
                <a:lnTo>
                  <a:pt x="4489208" y="1927593"/>
                </a:lnTo>
                <a:lnTo>
                  <a:pt x="4369079" y="1851393"/>
                </a:lnTo>
                <a:lnTo>
                  <a:pt x="4329709" y="1813293"/>
                </a:lnTo>
                <a:lnTo>
                  <a:pt x="4209529" y="1737093"/>
                </a:lnTo>
                <a:lnTo>
                  <a:pt x="4170083" y="1711693"/>
                </a:lnTo>
                <a:lnTo>
                  <a:pt x="4131386" y="1673593"/>
                </a:lnTo>
                <a:lnTo>
                  <a:pt x="4093438" y="1648193"/>
                </a:lnTo>
                <a:lnTo>
                  <a:pt x="4056215" y="1610093"/>
                </a:lnTo>
                <a:lnTo>
                  <a:pt x="4019753" y="1584693"/>
                </a:lnTo>
                <a:lnTo>
                  <a:pt x="3984015" y="1546593"/>
                </a:lnTo>
                <a:lnTo>
                  <a:pt x="3949369" y="1508493"/>
                </a:lnTo>
                <a:lnTo>
                  <a:pt x="3915918" y="1470393"/>
                </a:lnTo>
                <a:lnTo>
                  <a:pt x="3884574" y="1432293"/>
                </a:lnTo>
                <a:lnTo>
                  <a:pt x="3856228" y="1381493"/>
                </a:lnTo>
                <a:lnTo>
                  <a:pt x="3831767" y="1343393"/>
                </a:lnTo>
                <a:lnTo>
                  <a:pt x="3812082" y="1292593"/>
                </a:lnTo>
                <a:lnTo>
                  <a:pt x="3798087" y="1241793"/>
                </a:lnTo>
                <a:lnTo>
                  <a:pt x="3791432" y="1190993"/>
                </a:lnTo>
                <a:lnTo>
                  <a:pt x="3794709" y="1140193"/>
                </a:lnTo>
                <a:lnTo>
                  <a:pt x="3807142" y="1089393"/>
                </a:lnTo>
                <a:lnTo>
                  <a:pt x="3827970" y="1038593"/>
                </a:lnTo>
                <a:lnTo>
                  <a:pt x="3856418" y="1000493"/>
                </a:lnTo>
                <a:lnTo>
                  <a:pt x="3891737" y="962393"/>
                </a:lnTo>
                <a:lnTo>
                  <a:pt x="3927881" y="924293"/>
                </a:lnTo>
                <a:lnTo>
                  <a:pt x="3966934" y="898893"/>
                </a:lnTo>
                <a:lnTo>
                  <a:pt x="4008399" y="873493"/>
                </a:lnTo>
                <a:lnTo>
                  <a:pt x="4051808" y="848093"/>
                </a:lnTo>
                <a:lnTo>
                  <a:pt x="4096677" y="822693"/>
                </a:lnTo>
                <a:lnTo>
                  <a:pt x="4188891" y="797293"/>
                </a:lnTo>
                <a:lnTo>
                  <a:pt x="4269562" y="771893"/>
                </a:lnTo>
                <a:lnTo>
                  <a:pt x="4476115" y="771893"/>
                </a:lnTo>
                <a:lnTo>
                  <a:pt x="4517034" y="784593"/>
                </a:lnTo>
                <a:lnTo>
                  <a:pt x="4696930" y="835393"/>
                </a:lnTo>
                <a:lnTo>
                  <a:pt x="4724628" y="860793"/>
                </a:lnTo>
                <a:lnTo>
                  <a:pt x="4738408" y="860793"/>
                </a:lnTo>
                <a:lnTo>
                  <a:pt x="4752149" y="873493"/>
                </a:lnTo>
                <a:lnTo>
                  <a:pt x="4793221" y="898893"/>
                </a:lnTo>
                <a:lnTo>
                  <a:pt x="4833239" y="936993"/>
                </a:lnTo>
                <a:lnTo>
                  <a:pt x="4872190" y="975093"/>
                </a:lnTo>
                <a:lnTo>
                  <a:pt x="4910036" y="1000493"/>
                </a:lnTo>
                <a:lnTo>
                  <a:pt x="4933772" y="1025893"/>
                </a:lnTo>
                <a:lnTo>
                  <a:pt x="4933772" y="987793"/>
                </a:lnTo>
                <a:lnTo>
                  <a:pt x="4906061" y="962393"/>
                </a:lnTo>
                <a:lnTo>
                  <a:pt x="4866183" y="924293"/>
                </a:lnTo>
                <a:lnTo>
                  <a:pt x="4825035" y="898893"/>
                </a:lnTo>
                <a:lnTo>
                  <a:pt x="4870805" y="911593"/>
                </a:lnTo>
                <a:lnTo>
                  <a:pt x="4915674" y="936993"/>
                </a:lnTo>
                <a:lnTo>
                  <a:pt x="4933772" y="949693"/>
                </a:lnTo>
                <a:lnTo>
                  <a:pt x="4933772" y="924293"/>
                </a:lnTo>
                <a:close/>
              </a:path>
              <a:path w="4933950" h="3712210">
                <a:moveTo>
                  <a:pt x="4933772" y="478193"/>
                </a:moveTo>
                <a:lnTo>
                  <a:pt x="4856315" y="454888"/>
                </a:lnTo>
                <a:lnTo>
                  <a:pt x="4848657" y="455891"/>
                </a:lnTo>
                <a:lnTo>
                  <a:pt x="4844974" y="462038"/>
                </a:lnTo>
                <a:lnTo>
                  <a:pt x="4845964" y="469582"/>
                </a:lnTo>
                <a:lnTo>
                  <a:pt x="4852340" y="474776"/>
                </a:lnTo>
                <a:lnTo>
                  <a:pt x="4933772" y="499440"/>
                </a:lnTo>
                <a:lnTo>
                  <a:pt x="4933772" y="47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86547" y="0"/>
            <a:ext cx="3178810" cy="1004569"/>
          </a:xfrm>
          <a:custGeom>
            <a:avLst/>
            <a:gdLst/>
            <a:ahLst/>
            <a:cxnLst/>
            <a:rect l="l" t="t" r="r" b="b"/>
            <a:pathLst>
              <a:path w="3178809" h="1004569">
                <a:moveTo>
                  <a:pt x="488764" y="599440"/>
                </a:moveTo>
                <a:lnTo>
                  <a:pt x="441560" y="599440"/>
                </a:lnTo>
                <a:lnTo>
                  <a:pt x="394887" y="594360"/>
                </a:lnTo>
                <a:lnTo>
                  <a:pt x="349031" y="584200"/>
                </a:lnTo>
                <a:lnTo>
                  <a:pt x="304280" y="568960"/>
                </a:lnTo>
                <a:lnTo>
                  <a:pt x="260920" y="547370"/>
                </a:lnTo>
                <a:lnTo>
                  <a:pt x="219239" y="519430"/>
                </a:lnTo>
                <a:lnTo>
                  <a:pt x="181432" y="486410"/>
                </a:lnTo>
                <a:lnTo>
                  <a:pt x="147961" y="449580"/>
                </a:lnTo>
                <a:lnTo>
                  <a:pt x="118583" y="410210"/>
                </a:lnTo>
                <a:lnTo>
                  <a:pt x="93057" y="367030"/>
                </a:lnTo>
                <a:lnTo>
                  <a:pt x="71142" y="322580"/>
                </a:lnTo>
                <a:lnTo>
                  <a:pt x="52597" y="276860"/>
                </a:lnTo>
                <a:lnTo>
                  <a:pt x="37178" y="228600"/>
                </a:lnTo>
                <a:lnTo>
                  <a:pt x="24647" y="179070"/>
                </a:lnTo>
                <a:lnTo>
                  <a:pt x="14760" y="128270"/>
                </a:lnTo>
                <a:lnTo>
                  <a:pt x="7276" y="78740"/>
                </a:lnTo>
                <a:lnTo>
                  <a:pt x="1955" y="27940"/>
                </a:lnTo>
                <a:lnTo>
                  <a:pt x="0" y="0"/>
                </a:lnTo>
                <a:lnTo>
                  <a:pt x="38574" y="0"/>
                </a:lnTo>
                <a:lnTo>
                  <a:pt x="38958" y="6350"/>
                </a:lnTo>
                <a:lnTo>
                  <a:pt x="39035" y="7620"/>
                </a:lnTo>
                <a:lnTo>
                  <a:pt x="44091" y="57150"/>
                </a:lnTo>
                <a:lnTo>
                  <a:pt x="51387" y="106680"/>
                </a:lnTo>
                <a:lnTo>
                  <a:pt x="61069" y="156210"/>
                </a:lnTo>
                <a:lnTo>
                  <a:pt x="73284" y="203200"/>
                </a:lnTo>
                <a:lnTo>
                  <a:pt x="88178" y="251460"/>
                </a:lnTo>
                <a:lnTo>
                  <a:pt x="105898" y="297180"/>
                </a:lnTo>
                <a:lnTo>
                  <a:pt x="132659" y="354330"/>
                </a:lnTo>
                <a:lnTo>
                  <a:pt x="167085" y="406400"/>
                </a:lnTo>
                <a:lnTo>
                  <a:pt x="208448" y="454660"/>
                </a:lnTo>
                <a:lnTo>
                  <a:pt x="256018" y="496570"/>
                </a:lnTo>
                <a:lnTo>
                  <a:pt x="308532" y="525780"/>
                </a:lnTo>
                <a:lnTo>
                  <a:pt x="365265" y="547370"/>
                </a:lnTo>
                <a:lnTo>
                  <a:pt x="424645" y="558800"/>
                </a:lnTo>
                <a:lnTo>
                  <a:pt x="454738" y="560070"/>
                </a:lnTo>
                <a:lnTo>
                  <a:pt x="674065" y="560070"/>
                </a:lnTo>
                <a:lnTo>
                  <a:pt x="670627" y="561340"/>
                </a:lnTo>
                <a:lnTo>
                  <a:pt x="676086" y="574040"/>
                </a:lnTo>
                <a:lnTo>
                  <a:pt x="630695" y="574040"/>
                </a:lnTo>
                <a:lnTo>
                  <a:pt x="583619" y="586740"/>
                </a:lnTo>
                <a:lnTo>
                  <a:pt x="536213" y="594360"/>
                </a:lnTo>
                <a:lnTo>
                  <a:pt x="488764" y="599440"/>
                </a:lnTo>
                <a:close/>
              </a:path>
              <a:path w="3178809" h="1004569">
                <a:moveTo>
                  <a:pt x="674065" y="560070"/>
                </a:moveTo>
                <a:lnTo>
                  <a:pt x="485101" y="560070"/>
                </a:lnTo>
                <a:lnTo>
                  <a:pt x="518547" y="557530"/>
                </a:lnTo>
                <a:lnTo>
                  <a:pt x="551660" y="552450"/>
                </a:lnTo>
                <a:lnTo>
                  <a:pt x="584439" y="546100"/>
                </a:lnTo>
                <a:lnTo>
                  <a:pt x="616884" y="537210"/>
                </a:lnTo>
                <a:lnTo>
                  <a:pt x="611584" y="521970"/>
                </a:lnTo>
                <a:lnTo>
                  <a:pt x="606523" y="506730"/>
                </a:lnTo>
                <a:lnTo>
                  <a:pt x="601700" y="491490"/>
                </a:lnTo>
                <a:lnTo>
                  <a:pt x="597111" y="477520"/>
                </a:lnTo>
                <a:lnTo>
                  <a:pt x="583557" y="431800"/>
                </a:lnTo>
                <a:lnTo>
                  <a:pt x="572150" y="384810"/>
                </a:lnTo>
                <a:lnTo>
                  <a:pt x="562891" y="339090"/>
                </a:lnTo>
                <a:lnTo>
                  <a:pt x="555780" y="292100"/>
                </a:lnTo>
                <a:lnTo>
                  <a:pt x="550816" y="245110"/>
                </a:lnTo>
                <a:lnTo>
                  <a:pt x="548149" y="199390"/>
                </a:lnTo>
                <a:lnTo>
                  <a:pt x="548028" y="195580"/>
                </a:lnTo>
                <a:lnTo>
                  <a:pt x="548613" y="168910"/>
                </a:lnTo>
                <a:lnTo>
                  <a:pt x="548697" y="165100"/>
                </a:lnTo>
                <a:lnTo>
                  <a:pt x="548808" y="160020"/>
                </a:lnTo>
                <a:lnTo>
                  <a:pt x="548891" y="156210"/>
                </a:lnTo>
                <a:lnTo>
                  <a:pt x="548975" y="152400"/>
                </a:lnTo>
                <a:lnTo>
                  <a:pt x="549086" y="147320"/>
                </a:lnTo>
                <a:lnTo>
                  <a:pt x="549170" y="143510"/>
                </a:lnTo>
                <a:lnTo>
                  <a:pt x="553243" y="90170"/>
                </a:lnTo>
                <a:lnTo>
                  <a:pt x="560222" y="35560"/>
                </a:lnTo>
                <a:lnTo>
                  <a:pt x="567091" y="0"/>
                </a:lnTo>
                <a:lnTo>
                  <a:pt x="609559" y="0"/>
                </a:lnTo>
                <a:lnTo>
                  <a:pt x="606384" y="13970"/>
                </a:lnTo>
                <a:lnTo>
                  <a:pt x="598044" y="64770"/>
                </a:lnTo>
                <a:lnTo>
                  <a:pt x="592382" y="114300"/>
                </a:lnTo>
                <a:lnTo>
                  <a:pt x="589619" y="165100"/>
                </a:lnTo>
                <a:lnTo>
                  <a:pt x="589715" y="179070"/>
                </a:lnTo>
                <a:lnTo>
                  <a:pt x="589838" y="196850"/>
                </a:lnTo>
                <a:lnTo>
                  <a:pt x="589952" y="213360"/>
                </a:lnTo>
                <a:lnTo>
                  <a:pt x="593680" y="267970"/>
                </a:lnTo>
                <a:lnTo>
                  <a:pt x="600951" y="317500"/>
                </a:lnTo>
                <a:lnTo>
                  <a:pt x="610412" y="367030"/>
                </a:lnTo>
                <a:lnTo>
                  <a:pt x="622061" y="416560"/>
                </a:lnTo>
                <a:lnTo>
                  <a:pt x="635899" y="464820"/>
                </a:lnTo>
                <a:lnTo>
                  <a:pt x="651926" y="511810"/>
                </a:lnTo>
                <a:lnTo>
                  <a:pt x="653406" y="516890"/>
                </a:lnTo>
                <a:lnTo>
                  <a:pt x="655143" y="520700"/>
                </a:lnTo>
                <a:lnTo>
                  <a:pt x="656666" y="524510"/>
                </a:lnTo>
                <a:lnTo>
                  <a:pt x="761752" y="524510"/>
                </a:lnTo>
                <a:lnTo>
                  <a:pt x="759076" y="525780"/>
                </a:lnTo>
                <a:lnTo>
                  <a:pt x="715317" y="544830"/>
                </a:lnTo>
                <a:lnTo>
                  <a:pt x="674065" y="560070"/>
                </a:lnTo>
                <a:close/>
              </a:path>
              <a:path w="3178809" h="1004569">
                <a:moveTo>
                  <a:pt x="761752" y="524510"/>
                </a:moveTo>
                <a:lnTo>
                  <a:pt x="656666" y="524510"/>
                </a:lnTo>
                <a:lnTo>
                  <a:pt x="688969" y="513080"/>
                </a:lnTo>
                <a:lnTo>
                  <a:pt x="752072" y="485140"/>
                </a:lnTo>
                <a:lnTo>
                  <a:pt x="830420" y="443230"/>
                </a:lnTo>
                <a:lnTo>
                  <a:pt x="876861" y="415290"/>
                </a:lnTo>
                <a:lnTo>
                  <a:pt x="922196" y="386080"/>
                </a:lnTo>
                <a:lnTo>
                  <a:pt x="966426" y="355600"/>
                </a:lnTo>
                <a:lnTo>
                  <a:pt x="1009549" y="322580"/>
                </a:lnTo>
                <a:lnTo>
                  <a:pt x="1051566" y="288290"/>
                </a:lnTo>
                <a:lnTo>
                  <a:pt x="1091660" y="252730"/>
                </a:lnTo>
                <a:lnTo>
                  <a:pt x="1130673" y="217170"/>
                </a:lnTo>
                <a:lnTo>
                  <a:pt x="1168603" y="179070"/>
                </a:lnTo>
                <a:lnTo>
                  <a:pt x="1205451" y="140970"/>
                </a:lnTo>
                <a:lnTo>
                  <a:pt x="1241217" y="101600"/>
                </a:lnTo>
                <a:lnTo>
                  <a:pt x="1275901" y="60960"/>
                </a:lnTo>
                <a:lnTo>
                  <a:pt x="1324604" y="0"/>
                </a:lnTo>
                <a:lnTo>
                  <a:pt x="1373692" y="0"/>
                </a:lnTo>
                <a:lnTo>
                  <a:pt x="1323741" y="66040"/>
                </a:lnTo>
                <a:lnTo>
                  <a:pt x="1290005" y="106680"/>
                </a:lnTo>
                <a:lnTo>
                  <a:pt x="1255036" y="147320"/>
                </a:lnTo>
                <a:lnTo>
                  <a:pt x="1218832" y="185420"/>
                </a:lnTo>
                <a:lnTo>
                  <a:pt x="1181396" y="223520"/>
                </a:lnTo>
                <a:lnTo>
                  <a:pt x="1142725" y="260350"/>
                </a:lnTo>
                <a:lnTo>
                  <a:pt x="1102949" y="295910"/>
                </a:lnTo>
                <a:lnTo>
                  <a:pt x="1062198" y="330200"/>
                </a:lnTo>
                <a:lnTo>
                  <a:pt x="1020471" y="363220"/>
                </a:lnTo>
                <a:lnTo>
                  <a:pt x="977767" y="394970"/>
                </a:lnTo>
                <a:lnTo>
                  <a:pt x="934088" y="425450"/>
                </a:lnTo>
                <a:lnTo>
                  <a:pt x="889432" y="454660"/>
                </a:lnTo>
                <a:lnTo>
                  <a:pt x="843801" y="482600"/>
                </a:lnTo>
                <a:lnTo>
                  <a:pt x="801904" y="505460"/>
                </a:lnTo>
                <a:lnTo>
                  <a:pt x="761752" y="524510"/>
                </a:lnTo>
                <a:close/>
              </a:path>
              <a:path w="3178809" h="1004569">
                <a:moveTo>
                  <a:pt x="1176037" y="833120"/>
                </a:moveTo>
                <a:lnTo>
                  <a:pt x="980109" y="833120"/>
                </a:lnTo>
                <a:lnTo>
                  <a:pt x="1033026" y="830580"/>
                </a:lnTo>
                <a:lnTo>
                  <a:pt x="1085055" y="820420"/>
                </a:lnTo>
                <a:lnTo>
                  <a:pt x="1135925" y="805180"/>
                </a:lnTo>
                <a:lnTo>
                  <a:pt x="1185368" y="784860"/>
                </a:lnTo>
                <a:lnTo>
                  <a:pt x="1233113" y="760730"/>
                </a:lnTo>
                <a:lnTo>
                  <a:pt x="1278890" y="735330"/>
                </a:lnTo>
                <a:lnTo>
                  <a:pt x="1322826" y="706120"/>
                </a:lnTo>
                <a:lnTo>
                  <a:pt x="1365833" y="676910"/>
                </a:lnTo>
                <a:lnTo>
                  <a:pt x="1407910" y="646430"/>
                </a:lnTo>
                <a:lnTo>
                  <a:pt x="1449057" y="614680"/>
                </a:lnTo>
                <a:lnTo>
                  <a:pt x="1489275" y="581660"/>
                </a:lnTo>
                <a:lnTo>
                  <a:pt x="1528563" y="547370"/>
                </a:lnTo>
                <a:lnTo>
                  <a:pt x="1566921" y="511810"/>
                </a:lnTo>
                <a:lnTo>
                  <a:pt x="1604349" y="474980"/>
                </a:lnTo>
                <a:lnTo>
                  <a:pt x="1611195" y="468630"/>
                </a:lnTo>
                <a:lnTo>
                  <a:pt x="1624751" y="454660"/>
                </a:lnTo>
                <a:lnTo>
                  <a:pt x="1631585" y="448310"/>
                </a:lnTo>
                <a:lnTo>
                  <a:pt x="1633805" y="400050"/>
                </a:lnTo>
                <a:lnTo>
                  <a:pt x="1638553" y="353060"/>
                </a:lnTo>
                <a:lnTo>
                  <a:pt x="1645828" y="306070"/>
                </a:lnTo>
                <a:lnTo>
                  <a:pt x="1655632" y="259080"/>
                </a:lnTo>
                <a:lnTo>
                  <a:pt x="1667964" y="213360"/>
                </a:lnTo>
                <a:lnTo>
                  <a:pt x="1682823" y="168910"/>
                </a:lnTo>
                <a:lnTo>
                  <a:pt x="1700211" y="124460"/>
                </a:lnTo>
                <a:lnTo>
                  <a:pt x="1719070" y="74930"/>
                </a:lnTo>
                <a:lnTo>
                  <a:pt x="1738495" y="26670"/>
                </a:lnTo>
                <a:lnTo>
                  <a:pt x="1749950" y="0"/>
                </a:lnTo>
                <a:lnTo>
                  <a:pt x="1798237" y="0"/>
                </a:lnTo>
                <a:lnTo>
                  <a:pt x="1785720" y="30480"/>
                </a:lnTo>
                <a:lnTo>
                  <a:pt x="1763390" y="82550"/>
                </a:lnTo>
                <a:lnTo>
                  <a:pt x="1741119" y="133350"/>
                </a:lnTo>
                <a:lnTo>
                  <a:pt x="1721642" y="185420"/>
                </a:lnTo>
                <a:lnTo>
                  <a:pt x="1704961" y="238760"/>
                </a:lnTo>
                <a:lnTo>
                  <a:pt x="1691075" y="293370"/>
                </a:lnTo>
                <a:lnTo>
                  <a:pt x="1681054" y="347980"/>
                </a:lnTo>
                <a:lnTo>
                  <a:pt x="1675313" y="403860"/>
                </a:lnTo>
                <a:lnTo>
                  <a:pt x="1733153" y="403860"/>
                </a:lnTo>
                <a:lnTo>
                  <a:pt x="1709980" y="427990"/>
                </a:lnTo>
                <a:lnTo>
                  <a:pt x="1674069" y="464820"/>
                </a:lnTo>
                <a:lnTo>
                  <a:pt x="1676517" y="504190"/>
                </a:lnTo>
                <a:lnTo>
                  <a:pt x="1633901" y="504190"/>
                </a:lnTo>
                <a:lnTo>
                  <a:pt x="1617422" y="519430"/>
                </a:lnTo>
                <a:lnTo>
                  <a:pt x="1600870" y="535940"/>
                </a:lnTo>
                <a:lnTo>
                  <a:pt x="1567420" y="566420"/>
                </a:lnTo>
                <a:lnTo>
                  <a:pt x="1528760" y="600710"/>
                </a:lnTo>
                <a:lnTo>
                  <a:pt x="1489207" y="635000"/>
                </a:lnTo>
                <a:lnTo>
                  <a:pt x="1448708" y="668020"/>
                </a:lnTo>
                <a:lnTo>
                  <a:pt x="1407208" y="699770"/>
                </a:lnTo>
                <a:lnTo>
                  <a:pt x="1364656" y="730250"/>
                </a:lnTo>
                <a:lnTo>
                  <a:pt x="1320998" y="758190"/>
                </a:lnTo>
                <a:lnTo>
                  <a:pt x="1276181" y="784860"/>
                </a:lnTo>
                <a:lnTo>
                  <a:pt x="1230151" y="808990"/>
                </a:lnTo>
                <a:lnTo>
                  <a:pt x="1182856" y="830580"/>
                </a:lnTo>
                <a:lnTo>
                  <a:pt x="1176037" y="833120"/>
                </a:lnTo>
                <a:close/>
              </a:path>
              <a:path w="3178809" h="1004569">
                <a:moveTo>
                  <a:pt x="1733153" y="403860"/>
                </a:moveTo>
                <a:lnTo>
                  <a:pt x="1675313" y="403860"/>
                </a:lnTo>
                <a:lnTo>
                  <a:pt x="1712244" y="365760"/>
                </a:lnTo>
                <a:lnTo>
                  <a:pt x="1748642" y="326390"/>
                </a:lnTo>
                <a:lnTo>
                  <a:pt x="1784526" y="287020"/>
                </a:lnTo>
                <a:lnTo>
                  <a:pt x="1819917" y="246380"/>
                </a:lnTo>
                <a:lnTo>
                  <a:pt x="1854835" y="207010"/>
                </a:lnTo>
                <a:lnTo>
                  <a:pt x="1889299" y="166370"/>
                </a:lnTo>
                <a:lnTo>
                  <a:pt x="1923332" y="124460"/>
                </a:lnTo>
                <a:lnTo>
                  <a:pt x="1956007" y="85090"/>
                </a:lnTo>
                <a:lnTo>
                  <a:pt x="1988320" y="44450"/>
                </a:lnTo>
                <a:lnTo>
                  <a:pt x="2020271" y="3810"/>
                </a:lnTo>
                <a:lnTo>
                  <a:pt x="2023718" y="0"/>
                </a:lnTo>
                <a:lnTo>
                  <a:pt x="2075284" y="0"/>
                </a:lnTo>
                <a:lnTo>
                  <a:pt x="2069741" y="6350"/>
                </a:lnTo>
                <a:lnTo>
                  <a:pt x="2039690" y="45720"/>
                </a:lnTo>
                <a:lnTo>
                  <a:pt x="2009331" y="83820"/>
                </a:lnTo>
                <a:lnTo>
                  <a:pt x="1978659" y="121920"/>
                </a:lnTo>
                <a:lnTo>
                  <a:pt x="1947673" y="160020"/>
                </a:lnTo>
                <a:lnTo>
                  <a:pt x="1914999" y="199390"/>
                </a:lnTo>
                <a:lnTo>
                  <a:pt x="1881942" y="238760"/>
                </a:lnTo>
                <a:lnTo>
                  <a:pt x="1848474" y="276860"/>
                </a:lnTo>
                <a:lnTo>
                  <a:pt x="1814570" y="316230"/>
                </a:lnTo>
                <a:lnTo>
                  <a:pt x="1780204" y="353060"/>
                </a:lnTo>
                <a:lnTo>
                  <a:pt x="1745349" y="391160"/>
                </a:lnTo>
                <a:lnTo>
                  <a:pt x="1733153" y="403860"/>
                </a:lnTo>
                <a:close/>
              </a:path>
              <a:path w="3178809" h="1004569">
                <a:moveTo>
                  <a:pt x="2135213" y="961390"/>
                </a:moveTo>
                <a:lnTo>
                  <a:pt x="1948788" y="961390"/>
                </a:lnTo>
                <a:lnTo>
                  <a:pt x="2001418" y="951230"/>
                </a:lnTo>
                <a:lnTo>
                  <a:pt x="2053515" y="939800"/>
                </a:lnTo>
                <a:lnTo>
                  <a:pt x="2105078" y="925830"/>
                </a:lnTo>
                <a:lnTo>
                  <a:pt x="2206602" y="892810"/>
                </a:lnTo>
                <a:lnTo>
                  <a:pt x="2305800" y="852170"/>
                </a:lnTo>
                <a:lnTo>
                  <a:pt x="2354122" y="829310"/>
                </a:lnTo>
                <a:lnTo>
                  <a:pt x="2401530" y="803910"/>
                </a:lnTo>
                <a:lnTo>
                  <a:pt x="2448023" y="777240"/>
                </a:lnTo>
                <a:lnTo>
                  <a:pt x="2493601" y="749300"/>
                </a:lnTo>
                <a:lnTo>
                  <a:pt x="2538265" y="720090"/>
                </a:lnTo>
                <a:lnTo>
                  <a:pt x="2579062" y="690880"/>
                </a:lnTo>
                <a:lnTo>
                  <a:pt x="2618751" y="660400"/>
                </a:lnTo>
                <a:lnTo>
                  <a:pt x="2657346" y="628650"/>
                </a:lnTo>
                <a:lnTo>
                  <a:pt x="2694859" y="595630"/>
                </a:lnTo>
                <a:lnTo>
                  <a:pt x="2731301" y="561340"/>
                </a:lnTo>
                <a:lnTo>
                  <a:pt x="2766685" y="525780"/>
                </a:lnTo>
                <a:lnTo>
                  <a:pt x="2801023" y="490220"/>
                </a:lnTo>
                <a:lnTo>
                  <a:pt x="2834327" y="452120"/>
                </a:lnTo>
                <a:lnTo>
                  <a:pt x="2866610" y="414020"/>
                </a:lnTo>
                <a:lnTo>
                  <a:pt x="2897883" y="374650"/>
                </a:lnTo>
                <a:lnTo>
                  <a:pt x="2928160" y="335280"/>
                </a:lnTo>
                <a:lnTo>
                  <a:pt x="2957451" y="294640"/>
                </a:lnTo>
                <a:lnTo>
                  <a:pt x="2985770" y="252730"/>
                </a:lnTo>
                <a:lnTo>
                  <a:pt x="3013129" y="210820"/>
                </a:lnTo>
                <a:lnTo>
                  <a:pt x="3039539" y="168910"/>
                </a:lnTo>
                <a:lnTo>
                  <a:pt x="3065014" y="125730"/>
                </a:lnTo>
                <a:lnTo>
                  <a:pt x="3089565" y="81280"/>
                </a:lnTo>
                <a:lnTo>
                  <a:pt x="3113204" y="36830"/>
                </a:lnTo>
                <a:lnTo>
                  <a:pt x="3132182" y="0"/>
                </a:lnTo>
                <a:lnTo>
                  <a:pt x="3178721" y="0"/>
                </a:lnTo>
                <a:lnTo>
                  <a:pt x="3167433" y="21590"/>
                </a:lnTo>
                <a:lnTo>
                  <a:pt x="3144674" y="66040"/>
                </a:lnTo>
                <a:lnTo>
                  <a:pt x="3121085" y="109220"/>
                </a:lnTo>
                <a:lnTo>
                  <a:pt x="3096668" y="152400"/>
                </a:lnTo>
                <a:lnTo>
                  <a:pt x="3071422" y="195580"/>
                </a:lnTo>
                <a:lnTo>
                  <a:pt x="3045347" y="237490"/>
                </a:lnTo>
                <a:lnTo>
                  <a:pt x="3016930" y="280670"/>
                </a:lnTo>
                <a:lnTo>
                  <a:pt x="2987445" y="323850"/>
                </a:lnTo>
                <a:lnTo>
                  <a:pt x="2956890" y="365760"/>
                </a:lnTo>
                <a:lnTo>
                  <a:pt x="2925264" y="407670"/>
                </a:lnTo>
                <a:lnTo>
                  <a:pt x="2858787" y="487680"/>
                </a:lnTo>
                <a:lnTo>
                  <a:pt x="2823933" y="525780"/>
                </a:lnTo>
                <a:lnTo>
                  <a:pt x="2788000" y="562610"/>
                </a:lnTo>
                <a:lnTo>
                  <a:pt x="2750985" y="599440"/>
                </a:lnTo>
                <a:lnTo>
                  <a:pt x="2712887" y="635000"/>
                </a:lnTo>
                <a:lnTo>
                  <a:pt x="2673703" y="669290"/>
                </a:lnTo>
                <a:lnTo>
                  <a:pt x="2633432" y="702310"/>
                </a:lnTo>
                <a:lnTo>
                  <a:pt x="2592071" y="732790"/>
                </a:lnTo>
                <a:lnTo>
                  <a:pt x="2549619" y="763270"/>
                </a:lnTo>
                <a:lnTo>
                  <a:pt x="2506074" y="792480"/>
                </a:lnTo>
                <a:lnTo>
                  <a:pt x="2463660" y="817880"/>
                </a:lnTo>
                <a:lnTo>
                  <a:pt x="2420558" y="842010"/>
                </a:lnTo>
                <a:lnTo>
                  <a:pt x="2376770" y="864870"/>
                </a:lnTo>
                <a:lnTo>
                  <a:pt x="2332295" y="886460"/>
                </a:lnTo>
                <a:lnTo>
                  <a:pt x="2287133" y="906780"/>
                </a:lnTo>
                <a:lnTo>
                  <a:pt x="2194747" y="942340"/>
                </a:lnTo>
                <a:lnTo>
                  <a:pt x="2147525" y="957580"/>
                </a:lnTo>
                <a:lnTo>
                  <a:pt x="2135213" y="961390"/>
                </a:lnTo>
                <a:close/>
              </a:path>
              <a:path w="3178809" h="1004569">
                <a:moveTo>
                  <a:pt x="1946150" y="1004570"/>
                </a:moveTo>
                <a:lnTo>
                  <a:pt x="1934659" y="1003300"/>
                </a:lnTo>
                <a:lnTo>
                  <a:pt x="1924192" y="996950"/>
                </a:lnTo>
                <a:lnTo>
                  <a:pt x="1914517" y="989330"/>
                </a:lnTo>
                <a:lnTo>
                  <a:pt x="1905403" y="980440"/>
                </a:lnTo>
                <a:lnTo>
                  <a:pt x="1895144" y="972820"/>
                </a:lnTo>
                <a:lnTo>
                  <a:pt x="1865064" y="946150"/>
                </a:lnTo>
                <a:lnTo>
                  <a:pt x="1825923" y="908050"/>
                </a:lnTo>
                <a:lnTo>
                  <a:pt x="1789318" y="868680"/>
                </a:lnTo>
                <a:lnTo>
                  <a:pt x="1759738" y="831850"/>
                </a:lnTo>
                <a:lnTo>
                  <a:pt x="1733025" y="792480"/>
                </a:lnTo>
                <a:lnTo>
                  <a:pt x="1709179" y="753110"/>
                </a:lnTo>
                <a:lnTo>
                  <a:pt x="1688200" y="711200"/>
                </a:lnTo>
                <a:lnTo>
                  <a:pt x="1670290" y="666750"/>
                </a:lnTo>
                <a:lnTo>
                  <a:pt x="1655653" y="622300"/>
                </a:lnTo>
                <a:lnTo>
                  <a:pt x="1644288" y="577850"/>
                </a:lnTo>
                <a:lnTo>
                  <a:pt x="1636196" y="530860"/>
                </a:lnTo>
                <a:lnTo>
                  <a:pt x="1635231" y="521970"/>
                </a:lnTo>
                <a:lnTo>
                  <a:pt x="1635119" y="520700"/>
                </a:lnTo>
                <a:lnTo>
                  <a:pt x="1635008" y="519430"/>
                </a:lnTo>
                <a:lnTo>
                  <a:pt x="1634896" y="518160"/>
                </a:lnTo>
                <a:lnTo>
                  <a:pt x="1634574" y="513080"/>
                </a:lnTo>
                <a:lnTo>
                  <a:pt x="1634494" y="511810"/>
                </a:lnTo>
                <a:lnTo>
                  <a:pt x="1634414" y="510540"/>
                </a:lnTo>
                <a:lnTo>
                  <a:pt x="1634106" y="506730"/>
                </a:lnTo>
                <a:lnTo>
                  <a:pt x="1634004" y="505460"/>
                </a:lnTo>
                <a:lnTo>
                  <a:pt x="1633901" y="504190"/>
                </a:lnTo>
                <a:lnTo>
                  <a:pt x="1676517" y="504190"/>
                </a:lnTo>
                <a:lnTo>
                  <a:pt x="1677227" y="515620"/>
                </a:lnTo>
                <a:lnTo>
                  <a:pt x="1684853" y="566420"/>
                </a:lnTo>
                <a:lnTo>
                  <a:pt x="1696946" y="615950"/>
                </a:lnTo>
                <a:lnTo>
                  <a:pt x="1713508" y="665480"/>
                </a:lnTo>
                <a:lnTo>
                  <a:pt x="1733150" y="708660"/>
                </a:lnTo>
                <a:lnTo>
                  <a:pt x="1756257" y="750570"/>
                </a:lnTo>
                <a:lnTo>
                  <a:pt x="1782491" y="791210"/>
                </a:lnTo>
                <a:lnTo>
                  <a:pt x="1811517" y="829310"/>
                </a:lnTo>
                <a:lnTo>
                  <a:pt x="1842996" y="864870"/>
                </a:lnTo>
                <a:lnTo>
                  <a:pt x="1876593" y="899160"/>
                </a:lnTo>
                <a:lnTo>
                  <a:pt x="1911969" y="930910"/>
                </a:lnTo>
                <a:lnTo>
                  <a:pt x="1948788" y="961390"/>
                </a:lnTo>
                <a:lnTo>
                  <a:pt x="2135213" y="961390"/>
                </a:lnTo>
                <a:lnTo>
                  <a:pt x="2122902" y="965200"/>
                </a:lnTo>
                <a:lnTo>
                  <a:pt x="2048360" y="984250"/>
                </a:lnTo>
                <a:lnTo>
                  <a:pt x="2023205" y="991870"/>
                </a:lnTo>
                <a:lnTo>
                  <a:pt x="1972100" y="1002030"/>
                </a:lnTo>
                <a:lnTo>
                  <a:pt x="1946150" y="1004570"/>
                </a:lnTo>
                <a:close/>
              </a:path>
              <a:path w="3178809" h="1004569">
                <a:moveTo>
                  <a:pt x="985816" y="873760"/>
                </a:moveTo>
                <a:lnTo>
                  <a:pt x="935897" y="869950"/>
                </a:lnTo>
                <a:lnTo>
                  <a:pt x="886847" y="858520"/>
                </a:lnTo>
                <a:lnTo>
                  <a:pt x="839232" y="838200"/>
                </a:lnTo>
                <a:lnTo>
                  <a:pt x="797701" y="812800"/>
                </a:lnTo>
                <a:lnTo>
                  <a:pt x="760599" y="781050"/>
                </a:lnTo>
                <a:lnTo>
                  <a:pt x="727617" y="745490"/>
                </a:lnTo>
                <a:lnTo>
                  <a:pt x="698446" y="706120"/>
                </a:lnTo>
                <a:lnTo>
                  <a:pt x="672775" y="664210"/>
                </a:lnTo>
                <a:lnTo>
                  <a:pt x="650295" y="619760"/>
                </a:lnTo>
                <a:lnTo>
                  <a:pt x="630695" y="574040"/>
                </a:lnTo>
                <a:lnTo>
                  <a:pt x="676086" y="574040"/>
                </a:lnTo>
                <a:lnTo>
                  <a:pt x="685367" y="595630"/>
                </a:lnTo>
                <a:lnTo>
                  <a:pt x="701993" y="629920"/>
                </a:lnTo>
                <a:lnTo>
                  <a:pt x="740904" y="693420"/>
                </a:lnTo>
                <a:lnTo>
                  <a:pt x="771282" y="731520"/>
                </a:lnTo>
                <a:lnTo>
                  <a:pt x="805799" y="764540"/>
                </a:lnTo>
                <a:lnTo>
                  <a:pt x="844197" y="792480"/>
                </a:lnTo>
                <a:lnTo>
                  <a:pt x="886220" y="812800"/>
                </a:lnTo>
                <a:lnTo>
                  <a:pt x="931610" y="826770"/>
                </a:lnTo>
                <a:lnTo>
                  <a:pt x="980109" y="833120"/>
                </a:lnTo>
                <a:lnTo>
                  <a:pt x="1176037" y="833120"/>
                </a:lnTo>
                <a:lnTo>
                  <a:pt x="1135123" y="848360"/>
                </a:lnTo>
                <a:lnTo>
                  <a:pt x="1085995" y="862330"/>
                </a:lnTo>
                <a:lnTo>
                  <a:pt x="1036037" y="871220"/>
                </a:lnTo>
                <a:lnTo>
                  <a:pt x="985816" y="873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9981" y="9133197"/>
            <a:ext cx="3979545" cy="1153160"/>
          </a:xfrm>
          <a:custGeom>
            <a:avLst/>
            <a:gdLst/>
            <a:ahLst/>
            <a:cxnLst/>
            <a:rect l="l" t="t" r="r" b="b"/>
            <a:pathLst>
              <a:path w="3979545" h="1153159">
                <a:moveTo>
                  <a:pt x="29708" y="1153160"/>
                </a:moveTo>
                <a:lnTo>
                  <a:pt x="0" y="1153160"/>
                </a:lnTo>
                <a:lnTo>
                  <a:pt x="18809" y="1118870"/>
                </a:lnTo>
                <a:lnTo>
                  <a:pt x="44807" y="1073150"/>
                </a:lnTo>
                <a:lnTo>
                  <a:pt x="71725" y="1027430"/>
                </a:lnTo>
                <a:lnTo>
                  <a:pt x="99562" y="982980"/>
                </a:lnTo>
                <a:lnTo>
                  <a:pt x="157992" y="895350"/>
                </a:lnTo>
                <a:lnTo>
                  <a:pt x="188586" y="853440"/>
                </a:lnTo>
                <a:lnTo>
                  <a:pt x="216906" y="814070"/>
                </a:lnTo>
                <a:lnTo>
                  <a:pt x="245616" y="774700"/>
                </a:lnTo>
                <a:lnTo>
                  <a:pt x="274882" y="736600"/>
                </a:lnTo>
                <a:lnTo>
                  <a:pt x="304872" y="698500"/>
                </a:lnTo>
                <a:lnTo>
                  <a:pt x="335750" y="661670"/>
                </a:lnTo>
                <a:lnTo>
                  <a:pt x="371077" y="621030"/>
                </a:lnTo>
                <a:lnTo>
                  <a:pt x="407258" y="582930"/>
                </a:lnTo>
                <a:lnTo>
                  <a:pt x="444292" y="544830"/>
                </a:lnTo>
                <a:lnTo>
                  <a:pt x="482180" y="508000"/>
                </a:lnTo>
                <a:lnTo>
                  <a:pt x="520922" y="472440"/>
                </a:lnTo>
                <a:lnTo>
                  <a:pt x="560518" y="436880"/>
                </a:lnTo>
                <a:lnTo>
                  <a:pt x="600968" y="402590"/>
                </a:lnTo>
                <a:lnTo>
                  <a:pt x="642271" y="369570"/>
                </a:lnTo>
                <a:lnTo>
                  <a:pt x="684429" y="337820"/>
                </a:lnTo>
                <a:lnTo>
                  <a:pt x="727440" y="306070"/>
                </a:lnTo>
                <a:lnTo>
                  <a:pt x="768740" y="276860"/>
                </a:lnTo>
                <a:lnTo>
                  <a:pt x="810703" y="247650"/>
                </a:lnTo>
                <a:lnTo>
                  <a:pt x="853329" y="220980"/>
                </a:lnTo>
                <a:lnTo>
                  <a:pt x="940571" y="170180"/>
                </a:lnTo>
                <a:lnTo>
                  <a:pt x="1030466" y="124460"/>
                </a:lnTo>
                <a:lnTo>
                  <a:pt x="1076408" y="104140"/>
                </a:lnTo>
                <a:lnTo>
                  <a:pt x="1170282" y="66040"/>
                </a:lnTo>
                <a:lnTo>
                  <a:pt x="1218214" y="49530"/>
                </a:lnTo>
                <a:lnTo>
                  <a:pt x="1264528" y="35560"/>
                </a:lnTo>
                <a:lnTo>
                  <a:pt x="1311666" y="22860"/>
                </a:lnTo>
                <a:lnTo>
                  <a:pt x="1359445" y="13970"/>
                </a:lnTo>
                <a:lnTo>
                  <a:pt x="1407681" y="6350"/>
                </a:lnTo>
                <a:lnTo>
                  <a:pt x="1456189" y="1270"/>
                </a:lnTo>
                <a:lnTo>
                  <a:pt x="1504786" y="0"/>
                </a:lnTo>
                <a:lnTo>
                  <a:pt x="1553286" y="1270"/>
                </a:lnTo>
                <a:lnTo>
                  <a:pt x="1601507" y="5080"/>
                </a:lnTo>
                <a:lnTo>
                  <a:pt x="1649264" y="13970"/>
                </a:lnTo>
                <a:lnTo>
                  <a:pt x="1696372" y="26670"/>
                </a:lnTo>
                <a:lnTo>
                  <a:pt x="1703311" y="29210"/>
                </a:lnTo>
                <a:lnTo>
                  <a:pt x="1483907" y="29210"/>
                </a:lnTo>
                <a:lnTo>
                  <a:pt x="1437168" y="31750"/>
                </a:lnTo>
                <a:lnTo>
                  <a:pt x="1390378" y="38100"/>
                </a:lnTo>
                <a:lnTo>
                  <a:pt x="1343688" y="45720"/>
                </a:lnTo>
                <a:lnTo>
                  <a:pt x="1297246" y="57150"/>
                </a:lnTo>
                <a:lnTo>
                  <a:pt x="1251202" y="69850"/>
                </a:lnTo>
                <a:lnTo>
                  <a:pt x="1205705" y="83820"/>
                </a:lnTo>
                <a:lnTo>
                  <a:pt x="1160906" y="100330"/>
                </a:lnTo>
                <a:lnTo>
                  <a:pt x="1073997" y="135890"/>
                </a:lnTo>
                <a:lnTo>
                  <a:pt x="1032187" y="156210"/>
                </a:lnTo>
                <a:lnTo>
                  <a:pt x="991671" y="176530"/>
                </a:lnTo>
                <a:lnTo>
                  <a:pt x="944807" y="201930"/>
                </a:lnTo>
                <a:lnTo>
                  <a:pt x="898670" y="228600"/>
                </a:lnTo>
                <a:lnTo>
                  <a:pt x="853261" y="256540"/>
                </a:lnTo>
                <a:lnTo>
                  <a:pt x="808579" y="284480"/>
                </a:lnTo>
                <a:lnTo>
                  <a:pt x="764626" y="313690"/>
                </a:lnTo>
                <a:lnTo>
                  <a:pt x="721399" y="345440"/>
                </a:lnTo>
                <a:lnTo>
                  <a:pt x="678901" y="377190"/>
                </a:lnTo>
                <a:lnTo>
                  <a:pt x="637130" y="410210"/>
                </a:lnTo>
                <a:lnTo>
                  <a:pt x="596087" y="443230"/>
                </a:lnTo>
                <a:lnTo>
                  <a:pt x="516303" y="513080"/>
                </a:lnTo>
                <a:lnTo>
                  <a:pt x="477933" y="549910"/>
                </a:lnTo>
                <a:lnTo>
                  <a:pt x="440576" y="586740"/>
                </a:lnTo>
                <a:lnTo>
                  <a:pt x="404234" y="624840"/>
                </a:lnTo>
                <a:lnTo>
                  <a:pt x="368906" y="664210"/>
                </a:lnTo>
                <a:lnTo>
                  <a:pt x="334592" y="704850"/>
                </a:lnTo>
                <a:lnTo>
                  <a:pt x="301292" y="746760"/>
                </a:lnTo>
                <a:lnTo>
                  <a:pt x="270638" y="784860"/>
                </a:lnTo>
                <a:lnTo>
                  <a:pt x="240698" y="824230"/>
                </a:lnTo>
                <a:lnTo>
                  <a:pt x="211473" y="864870"/>
                </a:lnTo>
                <a:lnTo>
                  <a:pt x="182962" y="905510"/>
                </a:lnTo>
                <a:lnTo>
                  <a:pt x="155166" y="946150"/>
                </a:lnTo>
                <a:lnTo>
                  <a:pt x="128084" y="988060"/>
                </a:lnTo>
                <a:lnTo>
                  <a:pt x="101717" y="1029970"/>
                </a:lnTo>
                <a:lnTo>
                  <a:pt x="76064" y="1071880"/>
                </a:lnTo>
                <a:lnTo>
                  <a:pt x="51126" y="1115060"/>
                </a:lnTo>
                <a:lnTo>
                  <a:pt x="29708" y="1153160"/>
                </a:lnTo>
                <a:close/>
              </a:path>
              <a:path w="3979545" h="1153159">
                <a:moveTo>
                  <a:pt x="1016636" y="1153160"/>
                </a:moveTo>
                <a:lnTo>
                  <a:pt x="976310" y="1153160"/>
                </a:lnTo>
                <a:lnTo>
                  <a:pt x="978330" y="1149350"/>
                </a:lnTo>
                <a:lnTo>
                  <a:pt x="1003753" y="1107440"/>
                </a:lnTo>
                <a:lnTo>
                  <a:pt x="1029931" y="1065530"/>
                </a:lnTo>
                <a:lnTo>
                  <a:pt x="1056866" y="1024890"/>
                </a:lnTo>
                <a:lnTo>
                  <a:pt x="1084557" y="984250"/>
                </a:lnTo>
                <a:lnTo>
                  <a:pt x="1113004" y="944880"/>
                </a:lnTo>
                <a:lnTo>
                  <a:pt x="1142207" y="905510"/>
                </a:lnTo>
                <a:lnTo>
                  <a:pt x="1172167" y="866140"/>
                </a:lnTo>
                <a:lnTo>
                  <a:pt x="1202883" y="826770"/>
                </a:lnTo>
                <a:lnTo>
                  <a:pt x="1234355" y="789940"/>
                </a:lnTo>
                <a:lnTo>
                  <a:pt x="1266583" y="751840"/>
                </a:lnTo>
                <a:lnTo>
                  <a:pt x="1333977" y="676910"/>
                </a:lnTo>
                <a:lnTo>
                  <a:pt x="1369157" y="640080"/>
                </a:lnTo>
                <a:lnTo>
                  <a:pt x="1405105" y="604520"/>
                </a:lnTo>
                <a:lnTo>
                  <a:pt x="1441817" y="568960"/>
                </a:lnTo>
                <a:lnTo>
                  <a:pt x="1479291" y="533400"/>
                </a:lnTo>
                <a:lnTo>
                  <a:pt x="1517523" y="500380"/>
                </a:lnTo>
                <a:lnTo>
                  <a:pt x="1556511" y="467360"/>
                </a:lnTo>
                <a:lnTo>
                  <a:pt x="1596252" y="434340"/>
                </a:lnTo>
                <a:lnTo>
                  <a:pt x="1636742" y="403860"/>
                </a:lnTo>
                <a:lnTo>
                  <a:pt x="1677978" y="373380"/>
                </a:lnTo>
                <a:lnTo>
                  <a:pt x="1719959" y="344170"/>
                </a:lnTo>
                <a:lnTo>
                  <a:pt x="1762680" y="316230"/>
                </a:lnTo>
                <a:lnTo>
                  <a:pt x="1806139" y="289560"/>
                </a:lnTo>
                <a:lnTo>
                  <a:pt x="1850333" y="264160"/>
                </a:lnTo>
                <a:lnTo>
                  <a:pt x="1895259" y="240030"/>
                </a:lnTo>
                <a:lnTo>
                  <a:pt x="1904090" y="236220"/>
                </a:lnTo>
                <a:lnTo>
                  <a:pt x="1912972" y="231140"/>
                </a:lnTo>
                <a:lnTo>
                  <a:pt x="1921895" y="227330"/>
                </a:lnTo>
                <a:lnTo>
                  <a:pt x="1930847" y="222250"/>
                </a:lnTo>
                <a:lnTo>
                  <a:pt x="1901073" y="189230"/>
                </a:lnTo>
                <a:lnTo>
                  <a:pt x="1868858" y="158750"/>
                </a:lnTo>
                <a:lnTo>
                  <a:pt x="1834203" y="130810"/>
                </a:lnTo>
                <a:lnTo>
                  <a:pt x="1797108" y="105410"/>
                </a:lnTo>
                <a:lnTo>
                  <a:pt x="1754908" y="82550"/>
                </a:lnTo>
                <a:lnTo>
                  <a:pt x="1711612" y="64770"/>
                </a:lnTo>
                <a:lnTo>
                  <a:pt x="1667368" y="49530"/>
                </a:lnTo>
                <a:lnTo>
                  <a:pt x="1622326" y="39370"/>
                </a:lnTo>
                <a:lnTo>
                  <a:pt x="1576636" y="33020"/>
                </a:lnTo>
                <a:lnTo>
                  <a:pt x="1530446" y="29210"/>
                </a:lnTo>
                <a:lnTo>
                  <a:pt x="1703311" y="29210"/>
                </a:lnTo>
                <a:lnTo>
                  <a:pt x="1771389" y="57150"/>
                </a:lnTo>
                <a:lnTo>
                  <a:pt x="1806930" y="77470"/>
                </a:lnTo>
                <a:lnTo>
                  <a:pt x="1841159" y="99060"/>
                </a:lnTo>
                <a:lnTo>
                  <a:pt x="1873727" y="123190"/>
                </a:lnTo>
                <a:lnTo>
                  <a:pt x="1904284" y="149860"/>
                </a:lnTo>
                <a:lnTo>
                  <a:pt x="1932830" y="179070"/>
                </a:lnTo>
                <a:lnTo>
                  <a:pt x="1959365" y="209550"/>
                </a:lnTo>
                <a:lnTo>
                  <a:pt x="2047380" y="209550"/>
                </a:lnTo>
                <a:lnTo>
                  <a:pt x="2027260" y="217170"/>
                </a:lnTo>
                <a:lnTo>
                  <a:pt x="1981062" y="237490"/>
                </a:lnTo>
                <a:lnTo>
                  <a:pt x="1989938" y="250190"/>
                </a:lnTo>
                <a:lnTo>
                  <a:pt x="1952599" y="250190"/>
                </a:lnTo>
                <a:lnTo>
                  <a:pt x="1866652" y="294640"/>
                </a:lnTo>
                <a:lnTo>
                  <a:pt x="1796596" y="336550"/>
                </a:lnTo>
                <a:lnTo>
                  <a:pt x="1755071" y="363220"/>
                </a:lnTo>
                <a:lnTo>
                  <a:pt x="1714257" y="391160"/>
                </a:lnTo>
                <a:lnTo>
                  <a:pt x="1674156" y="420370"/>
                </a:lnTo>
                <a:lnTo>
                  <a:pt x="1634767" y="449580"/>
                </a:lnTo>
                <a:lnTo>
                  <a:pt x="1596091" y="480060"/>
                </a:lnTo>
                <a:lnTo>
                  <a:pt x="1558126" y="510540"/>
                </a:lnTo>
                <a:lnTo>
                  <a:pt x="1520874" y="542290"/>
                </a:lnTo>
                <a:lnTo>
                  <a:pt x="1484334" y="575310"/>
                </a:lnTo>
                <a:lnTo>
                  <a:pt x="1448506" y="609600"/>
                </a:lnTo>
                <a:lnTo>
                  <a:pt x="1413390" y="643890"/>
                </a:lnTo>
                <a:lnTo>
                  <a:pt x="1378987" y="679450"/>
                </a:lnTo>
                <a:lnTo>
                  <a:pt x="1310465" y="754380"/>
                </a:lnTo>
                <a:lnTo>
                  <a:pt x="1276441" y="793750"/>
                </a:lnTo>
                <a:lnTo>
                  <a:pt x="1243223" y="833120"/>
                </a:lnTo>
                <a:lnTo>
                  <a:pt x="1210811" y="872490"/>
                </a:lnTo>
                <a:lnTo>
                  <a:pt x="1179206" y="913130"/>
                </a:lnTo>
                <a:lnTo>
                  <a:pt x="1148406" y="955040"/>
                </a:lnTo>
                <a:lnTo>
                  <a:pt x="1118413" y="996950"/>
                </a:lnTo>
                <a:lnTo>
                  <a:pt x="1089226" y="1038860"/>
                </a:lnTo>
                <a:lnTo>
                  <a:pt x="1060845" y="1082040"/>
                </a:lnTo>
                <a:lnTo>
                  <a:pt x="1033270" y="1125220"/>
                </a:lnTo>
                <a:lnTo>
                  <a:pt x="1016636" y="1153160"/>
                </a:lnTo>
                <a:close/>
              </a:path>
              <a:path w="3979545" h="1153159">
                <a:moveTo>
                  <a:pt x="2047380" y="209550"/>
                </a:moveTo>
                <a:lnTo>
                  <a:pt x="1959365" y="209550"/>
                </a:lnTo>
                <a:lnTo>
                  <a:pt x="2005018" y="189230"/>
                </a:lnTo>
                <a:lnTo>
                  <a:pt x="2051470" y="171450"/>
                </a:lnTo>
                <a:lnTo>
                  <a:pt x="2098615" y="156210"/>
                </a:lnTo>
                <a:lnTo>
                  <a:pt x="2146348" y="142240"/>
                </a:lnTo>
                <a:lnTo>
                  <a:pt x="2194565" y="130810"/>
                </a:lnTo>
                <a:lnTo>
                  <a:pt x="2243158" y="120650"/>
                </a:lnTo>
                <a:lnTo>
                  <a:pt x="2292023" y="114300"/>
                </a:lnTo>
                <a:lnTo>
                  <a:pt x="2341055" y="110490"/>
                </a:lnTo>
                <a:lnTo>
                  <a:pt x="2390148" y="109220"/>
                </a:lnTo>
                <a:lnTo>
                  <a:pt x="2439196" y="111760"/>
                </a:lnTo>
                <a:lnTo>
                  <a:pt x="2488095" y="116840"/>
                </a:lnTo>
                <a:lnTo>
                  <a:pt x="2536738" y="125730"/>
                </a:lnTo>
                <a:lnTo>
                  <a:pt x="2585021" y="138430"/>
                </a:lnTo>
                <a:lnTo>
                  <a:pt x="2599734" y="143510"/>
                </a:lnTo>
                <a:lnTo>
                  <a:pt x="2367172" y="143510"/>
                </a:lnTo>
                <a:lnTo>
                  <a:pt x="2317397" y="146050"/>
                </a:lnTo>
                <a:lnTo>
                  <a:pt x="2267895" y="151130"/>
                </a:lnTo>
                <a:lnTo>
                  <a:pt x="2218746" y="160020"/>
                </a:lnTo>
                <a:lnTo>
                  <a:pt x="2170029" y="170180"/>
                </a:lnTo>
                <a:lnTo>
                  <a:pt x="2121822" y="184150"/>
                </a:lnTo>
                <a:lnTo>
                  <a:pt x="2074207" y="199390"/>
                </a:lnTo>
                <a:lnTo>
                  <a:pt x="2047380" y="209550"/>
                </a:lnTo>
                <a:close/>
              </a:path>
              <a:path w="3979545" h="1153159">
                <a:moveTo>
                  <a:pt x="3072759" y="740410"/>
                </a:moveTo>
                <a:lnTo>
                  <a:pt x="3037683" y="740410"/>
                </a:lnTo>
                <a:lnTo>
                  <a:pt x="3035133" y="704850"/>
                </a:lnTo>
                <a:lnTo>
                  <a:pt x="3030432" y="668020"/>
                </a:lnTo>
                <a:lnTo>
                  <a:pt x="3014578" y="596900"/>
                </a:lnTo>
                <a:lnTo>
                  <a:pt x="2990410" y="529590"/>
                </a:lnTo>
                <a:lnTo>
                  <a:pt x="2958214" y="463550"/>
                </a:lnTo>
                <a:lnTo>
                  <a:pt x="2930996" y="421640"/>
                </a:lnTo>
                <a:lnTo>
                  <a:pt x="2900247" y="382270"/>
                </a:lnTo>
                <a:lnTo>
                  <a:pt x="2866281" y="345440"/>
                </a:lnTo>
                <a:lnTo>
                  <a:pt x="2829409" y="311150"/>
                </a:lnTo>
                <a:lnTo>
                  <a:pt x="2789943" y="280670"/>
                </a:lnTo>
                <a:lnTo>
                  <a:pt x="2748194" y="251460"/>
                </a:lnTo>
                <a:lnTo>
                  <a:pt x="2704474" y="226060"/>
                </a:lnTo>
                <a:lnTo>
                  <a:pt x="2659095" y="203200"/>
                </a:lnTo>
                <a:lnTo>
                  <a:pt x="2612369" y="184150"/>
                </a:lnTo>
                <a:lnTo>
                  <a:pt x="2564607" y="168910"/>
                </a:lnTo>
                <a:lnTo>
                  <a:pt x="2516122" y="157480"/>
                </a:lnTo>
                <a:lnTo>
                  <a:pt x="2467225" y="148590"/>
                </a:lnTo>
                <a:lnTo>
                  <a:pt x="2417141" y="144780"/>
                </a:lnTo>
                <a:lnTo>
                  <a:pt x="2367172" y="143510"/>
                </a:lnTo>
                <a:lnTo>
                  <a:pt x="2599734" y="143510"/>
                </a:lnTo>
                <a:lnTo>
                  <a:pt x="2678771" y="175260"/>
                </a:lnTo>
                <a:lnTo>
                  <a:pt x="2723310" y="196850"/>
                </a:lnTo>
                <a:lnTo>
                  <a:pt x="2766224" y="222250"/>
                </a:lnTo>
                <a:lnTo>
                  <a:pt x="2807279" y="251460"/>
                </a:lnTo>
                <a:lnTo>
                  <a:pt x="2846242" y="281940"/>
                </a:lnTo>
                <a:lnTo>
                  <a:pt x="2882882" y="314960"/>
                </a:lnTo>
                <a:lnTo>
                  <a:pt x="2916965" y="350520"/>
                </a:lnTo>
                <a:lnTo>
                  <a:pt x="2948258" y="389890"/>
                </a:lnTo>
                <a:lnTo>
                  <a:pt x="2976529" y="429260"/>
                </a:lnTo>
                <a:lnTo>
                  <a:pt x="3001544" y="472440"/>
                </a:lnTo>
                <a:lnTo>
                  <a:pt x="3023072" y="516890"/>
                </a:lnTo>
                <a:lnTo>
                  <a:pt x="3040879" y="563880"/>
                </a:lnTo>
                <a:lnTo>
                  <a:pt x="3054733" y="612140"/>
                </a:lnTo>
                <a:lnTo>
                  <a:pt x="3067198" y="679450"/>
                </a:lnTo>
                <a:lnTo>
                  <a:pt x="3071027" y="713740"/>
                </a:lnTo>
                <a:lnTo>
                  <a:pt x="3072759" y="740410"/>
                </a:lnTo>
                <a:close/>
              </a:path>
              <a:path w="3979545" h="1153159">
                <a:moveTo>
                  <a:pt x="1961000" y="1153160"/>
                </a:moveTo>
                <a:lnTo>
                  <a:pt x="1905268" y="1153160"/>
                </a:lnTo>
                <a:lnTo>
                  <a:pt x="1944184" y="1122680"/>
                </a:lnTo>
                <a:lnTo>
                  <a:pt x="1987029" y="1090930"/>
                </a:lnTo>
                <a:lnTo>
                  <a:pt x="2030531" y="1060450"/>
                </a:lnTo>
                <a:lnTo>
                  <a:pt x="2074691" y="1029970"/>
                </a:lnTo>
                <a:lnTo>
                  <a:pt x="2119508" y="1002030"/>
                </a:lnTo>
                <a:lnTo>
                  <a:pt x="2164982" y="972820"/>
                </a:lnTo>
                <a:lnTo>
                  <a:pt x="2162536" y="922020"/>
                </a:lnTo>
                <a:lnTo>
                  <a:pt x="2158634" y="872490"/>
                </a:lnTo>
                <a:lnTo>
                  <a:pt x="2158534" y="871220"/>
                </a:lnTo>
                <a:lnTo>
                  <a:pt x="2152976" y="820420"/>
                </a:lnTo>
                <a:lnTo>
                  <a:pt x="2145863" y="770890"/>
                </a:lnTo>
                <a:lnTo>
                  <a:pt x="2137193" y="721360"/>
                </a:lnTo>
                <a:lnTo>
                  <a:pt x="2126968" y="671830"/>
                </a:lnTo>
                <a:lnTo>
                  <a:pt x="2115187" y="622300"/>
                </a:lnTo>
                <a:lnTo>
                  <a:pt x="2101851" y="572770"/>
                </a:lnTo>
                <a:lnTo>
                  <a:pt x="2086958" y="524510"/>
                </a:lnTo>
                <a:lnTo>
                  <a:pt x="2070510" y="476250"/>
                </a:lnTo>
                <a:lnTo>
                  <a:pt x="2052164" y="427990"/>
                </a:lnTo>
                <a:lnTo>
                  <a:pt x="2031199" y="382270"/>
                </a:lnTo>
                <a:lnTo>
                  <a:pt x="2007617" y="336550"/>
                </a:lnTo>
                <a:lnTo>
                  <a:pt x="1981417" y="293370"/>
                </a:lnTo>
                <a:lnTo>
                  <a:pt x="1952599" y="250190"/>
                </a:lnTo>
                <a:lnTo>
                  <a:pt x="1989938" y="250190"/>
                </a:lnTo>
                <a:lnTo>
                  <a:pt x="2023808" y="300990"/>
                </a:lnTo>
                <a:lnTo>
                  <a:pt x="2042734" y="335280"/>
                </a:lnTo>
                <a:lnTo>
                  <a:pt x="2060029" y="369570"/>
                </a:lnTo>
                <a:lnTo>
                  <a:pt x="2080545" y="415290"/>
                </a:lnTo>
                <a:lnTo>
                  <a:pt x="2099219" y="462280"/>
                </a:lnTo>
                <a:lnTo>
                  <a:pt x="2116103" y="509270"/>
                </a:lnTo>
                <a:lnTo>
                  <a:pt x="2131248" y="557530"/>
                </a:lnTo>
                <a:lnTo>
                  <a:pt x="2144708" y="605790"/>
                </a:lnTo>
                <a:lnTo>
                  <a:pt x="2156533" y="655320"/>
                </a:lnTo>
                <a:lnTo>
                  <a:pt x="2166777" y="704850"/>
                </a:lnTo>
                <a:lnTo>
                  <a:pt x="2175492" y="754380"/>
                </a:lnTo>
                <a:lnTo>
                  <a:pt x="2182729" y="803910"/>
                </a:lnTo>
                <a:lnTo>
                  <a:pt x="2188542" y="854710"/>
                </a:lnTo>
                <a:lnTo>
                  <a:pt x="2192754" y="901700"/>
                </a:lnTo>
                <a:lnTo>
                  <a:pt x="2192868" y="902970"/>
                </a:lnTo>
                <a:lnTo>
                  <a:pt x="2192982" y="904240"/>
                </a:lnTo>
                <a:lnTo>
                  <a:pt x="2196102" y="955040"/>
                </a:lnTo>
                <a:lnTo>
                  <a:pt x="2263410" y="955040"/>
                </a:lnTo>
                <a:lnTo>
                  <a:pt x="2239689" y="967740"/>
                </a:lnTo>
                <a:lnTo>
                  <a:pt x="2197520" y="991870"/>
                </a:lnTo>
                <a:lnTo>
                  <a:pt x="2197599" y="996950"/>
                </a:lnTo>
                <a:lnTo>
                  <a:pt x="2197679" y="1002030"/>
                </a:lnTo>
                <a:lnTo>
                  <a:pt x="2197799" y="1009650"/>
                </a:lnTo>
                <a:lnTo>
                  <a:pt x="2197819" y="1010920"/>
                </a:lnTo>
                <a:lnTo>
                  <a:pt x="2166113" y="1010920"/>
                </a:lnTo>
                <a:lnTo>
                  <a:pt x="2084378" y="1064260"/>
                </a:lnTo>
                <a:lnTo>
                  <a:pt x="2004862" y="1120140"/>
                </a:lnTo>
                <a:lnTo>
                  <a:pt x="1965936" y="1149350"/>
                </a:lnTo>
                <a:lnTo>
                  <a:pt x="1961000" y="1153160"/>
                </a:lnTo>
                <a:close/>
              </a:path>
              <a:path w="3979545" h="1153159">
                <a:moveTo>
                  <a:pt x="2263410" y="955040"/>
                </a:moveTo>
                <a:lnTo>
                  <a:pt x="2196102" y="955040"/>
                </a:lnTo>
                <a:lnTo>
                  <a:pt x="2241758" y="928370"/>
                </a:lnTo>
                <a:lnTo>
                  <a:pt x="2257121" y="920750"/>
                </a:lnTo>
                <a:lnTo>
                  <a:pt x="2303830" y="895350"/>
                </a:lnTo>
                <a:lnTo>
                  <a:pt x="2399339" y="849630"/>
                </a:lnTo>
                <a:lnTo>
                  <a:pt x="2448080" y="829310"/>
                </a:lnTo>
                <a:lnTo>
                  <a:pt x="2497438" y="810260"/>
                </a:lnTo>
                <a:lnTo>
                  <a:pt x="2547384" y="792480"/>
                </a:lnTo>
                <a:lnTo>
                  <a:pt x="2597889" y="777240"/>
                </a:lnTo>
                <a:lnTo>
                  <a:pt x="2648921" y="763270"/>
                </a:lnTo>
                <a:lnTo>
                  <a:pt x="2700453" y="750570"/>
                </a:lnTo>
                <a:lnTo>
                  <a:pt x="2752454" y="741680"/>
                </a:lnTo>
                <a:lnTo>
                  <a:pt x="2799967" y="735330"/>
                </a:lnTo>
                <a:lnTo>
                  <a:pt x="2847490" y="730250"/>
                </a:lnTo>
                <a:lnTo>
                  <a:pt x="2895023" y="728980"/>
                </a:lnTo>
                <a:lnTo>
                  <a:pt x="2942566" y="730250"/>
                </a:lnTo>
                <a:lnTo>
                  <a:pt x="2990120" y="734060"/>
                </a:lnTo>
                <a:lnTo>
                  <a:pt x="3037683" y="740410"/>
                </a:lnTo>
                <a:lnTo>
                  <a:pt x="3072759" y="740410"/>
                </a:lnTo>
                <a:lnTo>
                  <a:pt x="3073171" y="746760"/>
                </a:lnTo>
                <a:lnTo>
                  <a:pt x="3073254" y="748030"/>
                </a:lnTo>
                <a:lnTo>
                  <a:pt x="3112561" y="756920"/>
                </a:lnTo>
                <a:lnTo>
                  <a:pt x="3131824" y="763270"/>
                </a:lnTo>
                <a:lnTo>
                  <a:pt x="2893632" y="763270"/>
                </a:lnTo>
                <a:lnTo>
                  <a:pt x="2843290" y="765810"/>
                </a:lnTo>
                <a:lnTo>
                  <a:pt x="2793110" y="770890"/>
                </a:lnTo>
                <a:lnTo>
                  <a:pt x="2743199" y="778510"/>
                </a:lnTo>
                <a:lnTo>
                  <a:pt x="2693662" y="788670"/>
                </a:lnTo>
                <a:lnTo>
                  <a:pt x="2644606" y="800100"/>
                </a:lnTo>
                <a:lnTo>
                  <a:pt x="2596137" y="814070"/>
                </a:lnTo>
                <a:lnTo>
                  <a:pt x="2549724" y="829310"/>
                </a:lnTo>
                <a:lnTo>
                  <a:pt x="2458490" y="862330"/>
                </a:lnTo>
                <a:lnTo>
                  <a:pt x="2413669" y="881380"/>
                </a:lnTo>
                <a:lnTo>
                  <a:pt x="2325618" y="922020"/>
                </a:lnTo>
                <a:lnTo>
                  <a:pt x="2263410" y="955040"/>
                </a:lnTo>
                <a:close/>
              </a:path>
              <a:path w="3979545" h="1153159">
                <a:moveTo>
                  <a:pt x="3055175" y="1153160"/>
                </a:moveTo>
                <a:lnTo>
                  <a:pt x="2972613" y="1153160"/>
                </a:lnTo>
                <a:lnTo>
                  <a:pt x="2986120" y="1109980"/>
                </a:lnTo>
                <a:lnTo>
                  <a:pt x="3001087" y="1056640"/>
                </a:lnTo>
                <a:lnTo>
                  <a:pt x="3014009" y="1002030"/>
                </a:lnTo>
                <a:lnTo>
                  <a:pt x="3024887" y="946150"/>
                </a:lnTo>
                <a:lnTo>
                  <a:pt x="3031356" y="904240"/>
                </a:lnTo>
                <a:lnTo>
                  <a:pt x="3035854" y="861060"/>
                </a:lnTo>
                <a:lnTo>
                  <a:pt x="3038233" y="820420"/>
                </a:lnTo>
                <a:lnTo>
                  <a:pt x="3038307" y="819150"/>
                </a:lnTo>
                <a:lnTo>
                  <a:pt x="3038382" y="817880"/>
                </a:lnTo>
                <a:lnTo>
                  <a:pt x="3038480" y="810260"/>
                </a:lnTo>
                <a:lnTo>
                  <a:pt x="3038595" y="801370"/>
                </a:lnTo>
                <a:lnTo>
                  <a:pt x="3038710" y="792480"/>
                </a:lnTo>
                <a:lnTo>
                  <a:pt x="3038825" y="783590"/>
                </a:lnTo>
                <a:lnTo>
                  <a:pt x="3038939" y="774700"/>
                </a:lnTo>
                <a:lnTo>
                  <a:pt x="3027815" y="773430"/>
                </a:lnTo>
                <a:lnTo>
                  <a:pt x="3016678" y="770890"/>
                </a:lnTo>
                <a:lnTo>
                  <a:pt x="2994377" y="768350"/>
                </a:lnTo>
                <a:lnTo>
                  <a:pt x="2944030" y="764540"/>
                </a:lnTo>
                <a:lnTo>
                  <a:pt x="2893632" y="763270"/>
                </a:lnTo>
                <a:lnTo>
                  <a:pt x="3131824" y="763270"/>
                </a:lnTo>
                <a:lnTo>
                  <a:pt x="3151088" y="769620"/>
                </a:lnTo>
                <a:lnTo>
                  <a:pt x="3185403" y="782320"/>
                </a:lnTo>
                <a:lnTo>
                  <a:pt x="3074115" y="782320"/>
                </a:lnTo>
                <a:lnTo>
                  <a:pt x="3072249" y="833120"/>
                </a:lnTo>
                <a:lnTo>
                  <a:pt x="3068091" y="885190"/>
                </a:lnTo>
                <a:lnTo>
                  <a:pt x="3061780" y="935990"/>
                </a:lnTo>
                <a:lnTo>
                  <a:pt x="3053271" y="986790"/>
                </a:lnTo>
                <a:lnTo>
                  <a:pt x="3042563" y="1036320"/>
                </a:lnTo>
                <a:lnTo>
                  <a:pt x="3029656" y="1085850"/>
                </a:lnTo>
                <a:lnTo>
                  <a:pt x="3014550" y="1135380"/>
                </a:lnTo>
                <a:lnTo>
                  <a:pt x="3087407" y="1135380"/>
                </a:lnTo>
                <a:lnTo>
                  <a:pt x="3077120" y="1140460"/>
                </a:lnTo>
                <a:lnTo>
                  <a:pt x="3055175" y="1153160"/>
                </a:lnTo>
                <a:close/>
              </a:path>
              <a:path w="3979545" h="1153159">
                <a:moveTo>
                  <a:pt x="3087407" y="1135380"/>
                </a:moveTo>
                <a:lnTo>
                  <a:pt x="3014550" y="1135380"/>
                </a:lnTo>
                <a:lnTo>
                  <a:pt x="3024182" y="1130300"/>
                </a:lnTo>
                <a:lnTo>
                  <a:pt x="3033861" y="1123950"/>
                </a:lnTo>
                <a:lnTo>
                  <a:pt x="3053387" y="1113790"/>
                </a:lnTo>
                <a:lnTo>
                  <a:pt x="3101008" y="1088390"/>
                </a:lnTo>
                <a:lnTo>
                  <a:pt x="3149471" y="1065530"/>
                </a:lnTo>
                <a:lnTo>
                  <a:pt x="3198777" y="1046480"/>
                </a:lnTo>
                <a:lnTo>
                  <a:pt x="3248926" y="1028700"/>
                </a:lnTo>
                <a:lnTo>
                  <a:pt x="3299917" y="1013460"/>
                </a:lnTo>
                <a:lnTo>
                  <a:pt x="3351751" y="1000760"/>
                </a:lnTo>
                <a:lnTo>
                  <a:pt x="3404427" y="989330"/>
                </a:lnTo>
                <a:lnTo>
                  <a:pt x="3400554" y="984250"/>
                </a:lnTo>
                <a:lnTo>
                  <a:pt x="3372912" y="952500"/>
                </a:lnTo>
                <a:lnTo>
                  <a:pt x="3339737" y="919480"/>
                </a:lnTo>
                <a:lnTo>
                  <a:pt x="3304023" y="890270"/>
                </a:lnTo>
                <a:lnTo>
                  <a:pt x="3266108" y="862330"/>
                </a:lnTo>
                <a:lnTo>
                  <a:pt x="3226113" y="839470"/>
                </a:lnTo>
                <a:lnTo>
                  <a:pt x="3184417" y="819150"/>
                </a:lnTo>
                <a:lnTo>
                  <a:pt x="3162956" y="808990"/>
                </a:lnTo>
                <a:lnTo>
                  <a:pt x="3119080" y="793750"/>
                </a:lnTo>
                <a:lnTo>
                  <a:pt x="3096734" y="787400"/>
                </a:lnTo>
                <a:lnTo>
                  <a:pt x="3074115" y="782320"/>
                </a:lnTo>
                <a:lnTo>
                  <a:pt x="3185403" y="782320"/>
                </a:lnTo>
                <a:lnTo>
                  <a:pt x="3225802" y="800100"/>
                </a:lnTo>
                <a:lnTo>
                  <a:pt x="3287943" y="835660"/>
                </a:lnTo>
                <a:lnTo>
                  <a:pt x="3345061" y="878840"/>
                </a:lnTo>
                <a:lnTo>
                  <a:pt x="3396264" y="928370"/>
                </a:lnTo>
                <a:lnTo>
                  <a:pt x="3440661" y="984250"/>
                </a:lnTo>
                <a:lnTo>
                  <a:pt x="3768378" y="984250"/>
                </a:lnTo>
                <a:lnTo>
                  <a:pt x="3793550" y="988060"/>
                </a:lnTo>
                <a:lnTo>
                  <a:pt x="3806564" y="990600"/>
                </a:lnTo>
                <a:lnTo>
                  <a:pt x="3819593" y="991870"/>
                </a:lnTo>
                <a:lnTo>
                  <a:pt x="3845488" y="996950"/>
                </a:lnTo>
                <a:lnTo>
                  <a:pt x="3856263" y="1002030"/>
                </a:lnTo>
                <a:lnTo>
                  <a:pt x="3864083" y="1007110"/>
                </a:lnTo>
                <a:lnTo>
                  <a:pt x="3584095" y="1007110"/>
                </a:lnTo>
                <a:lnTo>
                  <a:pt x="3543070" y="1008380"/>
                </a:lnTo>
                <a:lnTo>
                  <a:pt x="3502132" y="1010920"/>
                </a:lnTo>
                <a:lnTo>
                  <a:pt x="3461282" y="1016000"/>
                </a:lnTo>
                <a:lnTo>
                  <a:pt x="3464049" y="1021080"/>
                </a:lnTo>
                <a:lnTo>
                  <a:pt x="3425748" y="1021080"/>
                </a:lnTo>
                <a:lnTo>
                  <a:pt x="3380224" y="1029970"/>
                </a:lnTo>
                <a:lnTo>
                  <a:pt x="3335199" y="1040130"/>
                </a:lnTo>
                <a:lnTo>
                  <a:pt x="3290674" y="1052830"/>
                </a:lnTo>
                <a:lnTo>
                  <a:pt x="3246648" y="1066800"/>
                </a:lnTo>
                <a:lnTo>
                  <a:pt x="3160270" y="1099820"/>
                </a:lnTo>
                <a:lnTo>
                  <a:pt x="3118269" y="1120140"/>
                </a:lnTo>
                <a:lnTo>
                  <a:pt x="3087407" y="1135380"/>
                </a:lnTo>
                <a:close/>
              </a:path>
              <a:path w="3979545" h="1153159">
                <a:moveTo>
                  <a:pt x="3768378" y="984250"/>
                </a:moveTo>
                <a:lnTo>
                  <a:pt x="3440661" y="984250"/>
                </a:lnTo>
                <a:lnTo>
                  <a:pt x="3491143" y="977900"/>
                </a:lnTo>
                <a:lnTo>
                  <a:pt x="3541602" y="974090"/>
                </a:lnTo>
                <a:lnTo>
                  <a:pt x="3592038" y="972820"/>
                </a:lnTo>
                <a:lnTo>
                  <a:pt x="3642451" y="972820"/>
                </a:lnTo>
                <a:lnTo>
                  <a:pt x="3743207" y="980440"/>
                </a:lnTo>
                <a:lnTo>
                  <a:pt x="3768378" y="984250"/>
                </a:lnTo>
                <a:close/>
              </a:path>
              <a:path w="3979545" h="1153159">
                <a:moveTo>
                  <a:pt x="3979499" y="1153160"/>
                </a:moveTo>
                <a:lnTo>
                  <a:pt x="3940074" y="1153160"/>
                </a:lnTo>
                <a:lnTo>
                  <a:pt x="3931678" y="1139190"/>
                </a:lnTo>
                <a:lnTo>
                  <a:pt x="3918802" y="1120140"/>
                </a:lnTo>
                <a:lnTo>
                  <a:pt x="3890140" y="1083310"/>
                </a:lnTo>
                <a:lnTo>
                  <a:pt x="3857979" y="1049020"/>
                </a:lnTo>
                <a:lnTo>
                  <a:pt x="3849427" y="1040130"/>
                </a:lnTo>
                <a:lnTo>
                  <a:pt x="3769876" y="1019810"/>
                </a:lnTo>
                <a:lnTo>
                  <a:pt x="3721858" y="1013460"/>
                </a:lnTo>
                <a:lnTo>
                  <a:pt x="3673636" y="1009650"/>
                </a:lnTo>
                <a:lnTo>
                  <a:pt x="3625208" y="1007110"/>
                </a:lnTo>
                <a:lnTo>
                  <a:pt x="3864083" y="1007110"/>
                </a:lnTo>
                <a:lnTo>
                  <a:pt x="3866038" y="1008380"/>
                </a:lnTo>
                <a:lnTo>
                  <a:pt x="3874812" y="1014730"/>
                </a:lnTo>
                <a:lnTo>
                  <a:pt x="3882585" y="1023620"/>
                </a:lnTo>
                <a:lnTo>
                  <a:pt x="3898811" y="1041400"/>
                </a:lnTo>
                <a:lnTo>
                  <a:pt x="3914342" y="1057910"/>
                </a:lnTo>
                <a:lnTo>
                  <a:pt x="3929177" y="1075690"/>
                </a:lnTo>
                <a:lnTo>
                  <a:pt x="3943317" y="1094740"/>
                </a:lnTo>
                <a:lnTo>
                  <a:pt x="3967012" y="1130300"/>
                </a:lnTo>
                <a:lnTo>
                  <a:pt x="3979499" y="1153160"/>
                </a:lnTo>
                <a:close/>
              </a:path>
              <a:path w="3979545" h="1153159">
                <a:moveTo>
                  <a:pt x="2195584" y="1153160"/>
                </a:moveTo>
                <a:lnTo>
                  <a:pt x="2163643" y="1153160"/>
                </a:lnTo>
                <a:lnTo>
                  <a:pt x="2164980" y="1125220"/>
                </a:lnTo>
                <a:lnTo>
                  <a:pt x="2165101" y="1122680"/>
                </a:lnTo>
                <a:lnTo>
                  <a:pt x="2165223" y="1120140"/>
                </a:lnTo>
                <a:lnTo>
                  <a:pt x="2165283" y="1118870"/>
                </a:lnTo>
                <a:lnTo>
                  <a:pt x="2166211" y="1075690"/>
                </a:lnTo>
                <a:lnTo>
                  <a:pt x="2166113" y="1010920"/>
                </a:lnTo>
                <a:lnTo>
                  <a:pt x="2197819" y="1010920"/>
                </a:lnTo>
                <a:lnTo>
                  <a:pt x="2197792" y="1094740"/>
                </a:lnTo>
                <a:lnTo>
                  <a:pt x="2196491" y="1135380"/>
                </a:lnTo>
                <a:lnTo>
                  <a:pt x="2196369" y="1139190"/>
                </a:lnTo>
                <a:lnTo>
                  <a:pt x="2195584" y="1153160"/>
                </a:lnTo>
                <a:close/>
              </a:path>
              <a:path w="3979545" h="1153159">
                <a:moveTo>
                  <a:pt x="3522173" y="1153160"/>
                </a:moveTo>
                <a:lnTo>
                  <a:pt x="3486076" y="1153160"/>
                </a:lnTo>
                <a:lnTo>
                  <a:pt x="3470791" y="1109980"/>
                </a:lnTo>
                <a:lnTo>
                  <a:pt x="3450335" y="1064260"/>
                </a:lnTo>
                <a:lnTo>
                  <a:pt x="3425748" y="1021080"/>
                </a:lnTo>
                <a:lnTo>
                  <a:pt x="3464049" y="1021080"/>
                </a:lnTo>
                <a:lnTo>
                  <a:pt x="3488265" y="1065530"/>
                </a:lnTo>
                <a:lnTo>
                  <a:pt x="3510489" y="1117600"/>
                </a:lnTo>
                <a:lnTo>
                  <a:pt x="3522173" y="1153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562165"/>
            <a:ext cx="4958715" cy="725170"/>
          </a:xfrm>
          <a:custGeom>
            <a:avLst/>
            <a:gdLst/>
            <a:ahLst/>
            <a:cxnLst/>
            <a:rect l="l" t="t" r="r" b="b"/>
            <a:pathLst>
              <a:path w="4958715" h="725170">
                <a:moveTo>
                  <a:pt x="0" y="57688"/>
                </a:moveTo>
                <a:lnTo>
                  <a:pt x="0" y="29300"/>
                </a:lnTo>
                <a:lnTo>
                  <a:pt x="49466" y="19042"/>
                </a:lnTo>
                <a:lnTo>
                  <a:pt x="99729" y="10922"/>
                </a:lnTo>
                <a:lnTo>
                  <a:pt x="150304" y="5042"/>
                </a:lnTo>
                <a:lnTo>
                  <a:pt x="201193" y="1401"/>
                </a:lnTo>
                <a:lnTo>
                  <a:pt x="252394" y="0"/>
                </a:lnTo>
                <a:lnTo>
                  <a:pt x="303607" y="839"/>
                </a:lnTo>
                <a:lnTo>
                  <a:pt x="354532" y="3920"/>
                </a:lnTo>
                <a:lnTo>
                  <a:pt x="405170" y="9245"/>
                </a:lnTo>
                <a:lnTo>
                  <a:pt x="455519" y="16811"/>
                </a:lnTo>
                <a:lnTo>
                  <a:pt x="505581" y="26621"/>
                </a:lnTo>
                <a:lnTo>
                  <a:pt x="511159" y="27972"/>
                </a:lnTo>
                <a:lnTo>
                  <a:pt x="242761" y="27972"/>
                </a:lnTo>
                <a:lnTo>
                  <a:pt x="210626" y="28594"/>
                </a:lnTo>
                <a:lnTo>
                  <a:pt x="207475" y="28594"/>
                </a:lnTo>
                <a:lnTo>
                  <a:pt x="168873" y="30742"/>
                </a:lnTo>
                <a:lnTo>
                  <a:pt x="132005" y="34135"/>
                </a:lnTo>
                <a:lnTo>
                  <a:pt x="95284" y="38856"/>
                </a:lnTo>
                <a:lnTo>
                  <a:pt x="58807" y="44893"/>
                </a:lnTo>
                <a:lnTo>
                  <a:pt x="22574" y="52248"/>
                </a:lnTo>
                <a:lnTo>
                  <a:pt x="0" y="57688"/>
                </a:lnTo>
                <a:close/>
              </a:path>
              <a:path w="4958715" h="725170">
                <a:moveTo>
                  <a:pt x="1235830" y="217770"/>
                </a:moveTo>
                <a:lnTo>
                  <a:pt x="1186794" y="217387"/>
                </a:lnTo>
                <a:lnTo>
                  <a:pt x="1137792" y="215583"/>
                </a:lnTo>
                <a:lnTo>
                  <a:pt x="1087954" y="212174"/>
                </a:lnTo>
                <a:lnTo>
                  <a:pt x="1088249" y="212174"/>
                </a:lnTo>
                <a:lnTo>
                  <a:pt x="1039949" y="207214"/>
                </a:lnTo>
                <a:lnTo>
                  <a:pt x="990876" y="200351"/>
                </a:lnTo>
                <a:lnTo>
                  <a:pt x="942413" y="191659"/>
                </a:lnTo>
                <a:lnTo>
                  <a:pt x="890363" y="179479"/>
                </a:lnTo>
                <a:lnTo>
                  <a:pt x="839486" y="164596"/>
                </a:lnTo>
                <a:lnTo>
                  <a:pt x="789299" y="147804"/>
                </a:lnTo>
                <a:lnTo>
                  <a:pt x="689741" y="111854"/>
                </a:lnTo>
                <a:lnTo>
                  <a:pt x="639676" y="94361"/>
                </a:lnTo>
                <a:lnTo>
                  <a:pt x="588957" y="78298"/>
                </a:lnTo>
                <a:lnTo>
                  <a:pt x="538332" y="64421"/>
                </a:lnTo>
                <a:lnTo>
                  <a:pt x="487346" y="52781"/>
                </a:lnTo>
                <a:lnTo>
                  <a:pt x="435997" y="43378"/>
                </a:lnTo>
                <a:lnTo>
                  <a:pt x="384287" y="36213"/>
                </a:lnTo>
                <a:lnTo>
                  <a:pt x="332215" y="31285"/>
                </a:lnTo>
                <a:lnTo>
                  <a:pt x="279781" y="28594"/>
                </a:lnTo>
                <a:lnTo>
                  <a:pt x="242761" y="27972"/>
                </a:lnTo>
                <a:lnTo>
                  <a:pt x="511159" y="27972"/>
                </a:lnTo>
                <a:lnTo>
                  <a:pt x="555354" y="38673"/>
                </a:lnTo>
                <a:lnTo>
                  <a:pt x="607063" y="53340"/>
                </a:lnTo>
                <a:lnTo>
                  <a:pt x="658025" y="70143"/>
                </a:lnTo>
                <a:lnTo>
                  <a:pt x="759003" y="106436"/>
                </a:lnTo>
                <a:lnTo>
                  <a:pt x="809443" y="123987"/>
                </a:lnTo>
                <a:lnTo>
                  <a:pt x="860824" y="140091"/>
                </a:lnTo>
                <a:lnTo>
                  <a:pt x="912960" y="153635"/>
                </a:lnTo>
                <a:lnTo>
                  <a:pt x="964883" y="163755"/>
                </a:lnTo>
                <a:lnTo>
                  <a:pt x="1016936" y="172026"/>
                </a:lnTo>
                <a:lnTo>
                  <a:pt x="1069119" y="178446"/>
                </a:lnTo>
                <a:lnTo>
                  <a:pt x="1120727" y="182954"/>
                </a:lnTo>
                <a:lnTo>
                  <a:pt x="1120245" y="182954"/>
                </a:lnTo>
                <a:lnTo>
                  <a:pt x="1171759" y="185626"/>
                </a:lnTo>
                <a:lnTo>
                  <a:pt x="1167250" y="185626"/>
                </a:lnTo>
                <a:lnTo>
                  <a:pt x="1226443" y="186606"/>
                </a:lnTo>
                <a:lnTo>
                  <a:pt x="1613885" y="186606"/>
                </a:lnTo>
                <a:lnTo>
                  <a:pt x="1529998" y="197279"/>
                </a:lnTo>
                <a:lnTo>
                  <a:pt x="1481046" y="202780"/>
                </a:lnTo>
                <a:lnTo>
                  <a:pt x="1432045" y="207614"/>
                </a:lnTo>
                <a:lnTo>
                  <a:pt x="1383009" y="211656"/>
                </a:lnTo>
                <a:lnTo>
                  <a:pt x="1333952" y="214779"/>
                </a:lnTo>
                <a:lnTo>
                  <a:pt x="1284888" y="216859"/>
                </a:lnTo>
                <a:lnTo>
                  <a:pt x="1235830" y="217770"/>
                </a:lnTo>
                <a:close/>
              </a:path>
              <a:path w="4958715" h="725170">
                <a:moveTo>
                  <a:pt x="1613885" y="186606"/>
                </a:moveTo>
                <a:lnTo>
                  <a:pt x="1226443" y="186606"/>
                </a:lnTo>
                <a:lnTo>
                  <a:pt x="1279144" y="185626"/>
                </a:lnTo>
                <a:lnTo>
                  <a:pt x="1331974" y="182797"/>
                </a:lnTo>
                <a:lnTo>
                  <a:pt x="1381561" y="179479"/>
                </a:lnTo>
                <a:lnTo>
                  <a:pt x="1431046" y="175227"/>
                </a:lnTo>
                <a:lnTo>
                  <a:pt x="1480443" y="170169"/>
                </a:lnTo>
                <a:lnTo>
                  <a:pt x="1529766" y="164431"/>
                </a:lnTo>
                <a:lnTo>
                  <a:pt x="1579028" y="158138"/>
                </a:lnTo>
                <a:lnTo>
                  <a:pt x="1874102" y="115834"/>
                </a:lnTo>
                <a:lnTo>
                  <a:pt x="1972600" y="103034"/>
                </a:lnTo>
                <a:lnTo>
                  <a:pt x="2021938" y="97448"/>
                </a:lnTo>
                <a:lnTo>
                  <a:pt x="2071353" y="92571"/>
                </a:lnTo>
                <a:lnTo>
                  <a:pt x="2120859" y="88532"/>
                </a:lnTo>
                <a:lnTo>
                  <a:pt x="2222886" y="82709"/>
                </a:lnTo>
                <a:lnTo>
                  <a:pt x="2275101" y="82123"/>
                </a:lnTo>
                <a:lnTo>
                  <a:pt x="2327113" y="83697"/>
                </a:lnTo>
                <a:lnTo>
                  <a:pt x="2378922" y="87433"/>
                </a:lnTo>
                <a:lnTo>
                  <a:pt x="2430529" y="93330"/>
                </a:lnTo>
                <a:lnTo>
                  <a:pt x="2481933" y="101388"/>
                </a:lnTo>
                <a:lnTo>
                  <a:pt x="2533135" y="111607"/>
                </a:lnTo>
                <a:lnTo>
                  <a:pt x="2555412" y="117015"/>
                </a:lnTo>
                <a:lnTo>
                  <a:pt x="2262302" y="117015"/>
                </a:lnTo>
                <a:lnTo>
                  <a:pt x="2213195" y="117443"/>
                </a:lnTo>
                <a:lnTo>
                  <a:pt x="2164012" y="119263"/>
                </a:lnTo>
                <a:lnTo>
                  <a:pt x="2114795" y="122310"/>
                </a:lnTo>
                <a:lnTo>
                  <a:pt x="2065587" y="126419"/>
                </a:lnTo>
                <a:lnTo>
                  <a:pt x="2016431" y="131426"/>
                </a:lnTo>
                <a:lnTo>
                  <a:pt x="1967372" y="137166"/>
                </a:lnTo>
                <a:lnTo>
                  <a:pt x="1613885" y="186606"/>
                </a:lnTo>
                <a:close/>
              </a:path>
              <a:path w="4958715" h="725170">
                <a:moveTo>
                  <a:pt x="3234033" y="382141"/>
                </a:moveTo>
                <a:lnTo>
                  <a:pt x="3190224" y="381869"/>
                </a:lnTo>
                <a:lnTo>
                  <a:pt x="3146670" y="378979"/>
                </a:lnTo>
                <a:lnTo>
                  <a:pt x="3103371" y="373471"/>
                </a:lnTo>
                <a:lnTo>
                  <a:pt x="3060327" y="365343"/>
                </a:lnTo>
                <a:lnTo>
                  <a:pt x="3017847" y="354665"/>
                </a:lnTo>
                <a:lnTo>
                  <a:pt x="2976240" y="341505"/>
                </a:lnTo>
                <a:lnTo>
                  <a:pt x="2935508" y="325862"/>
                </a:lnTo>
                <a:lnTo>
                  <a:pt x="2895649" y="307736"/>
                </a:lnTo>
                <a:lnTo>
                  <a:pt x="2847330" y="283485"/>
                </a:lnTo>
                <a:lnTo>
                  <a:pt x="2751887" y="233915"/>
                </a:lnTo>
                <a:lnTo>
                  <a:pt x="2703841" y="210193"/>
                </a:lnTo>
                <a:lnTo>
                  <a:pt x="2654967" y="188245"/>
                </a:lnTo>
                <a:lnTo>
                  <a:pt x="2604804" y="168870"/>
                </a:lnTo>
                <a:lnTo>
                  <a:pt x="2552891" y="152865"/>
                </a:lnTo>
                <a:lnTo>
                  <a:pt x="2505158" y="141493"/>
                </a:lnTo>
                <a:lnTo>
                  <a:pt x="2457088" y="132500"/>
                </a:lnTo>
                <a:lnTo>
                  <a:pt x="2408724" y="125720"/>
                </a:lnTo>
                <a:lnTo>
                  <a:pt x="2360109" y="120988"/>
                </a:lnTo>
                <a:lnTo>
                  <a:pt x="2311287" y="118142"/>
                </a:lnTo>
                <a:lnTo>
                  <a:pt x="2262302" y="117015"/>
                </a:lnTo>
                <a:lnTo>
                  <a:pt x="2555412" y="117015"/>
                </a:lnTo>
                <a:lnTo>
                  <a:pt x="2635137" y="140798"/>
                </a:lnTo>
                <a:lnTo>
                  <a:pt x="2684587" y="160772"/>
                </a:lnTo>
                <a:lnTo>
                  <a:pt x="2732618" y="182954"/>
                </a:lnTo>
                <a:lnTo>
                  <a:pt x="2780527" y="206931"/>
                </a:lnTo>
                <a:lnTo>
                  <a:pt x="2875355" y="255918"/>
                </a:lnTo>
                <a:lnTo>
                  <a:pt x="2923414" y="279427"/>
                </a:lnTo>
                <a:lnTo>
                  <a:pt x="2967622" y="297736"/>
                </a:lnTo>
                <a:lnTo>
                  <a:pt x="3012749" y="313025"/>
                </a:lnTo>
                <a:lnTo>
                  <a:pt x="3058795" y="325294"/>
                </a:lnTo>
                <a:lnTo>
                  <a:pt x="3105759" y="334543"/>
                </a:lnTo>
                <a:lnTo>
                  <a:pt x="3153123" y="340691"/>
                </a:lnTo>
                <a:lnTo>
                  <a:pt x="3200796" y="343712"/>
                </a:lnTo>
                <a:lnTo>
                  <a:pt x="3522401" y="343712"/>
                </a:lnTo>
                <a:lnTo>
                  <a:pt x="3486371" y="351681"/>
                </a:lnTo>
                <a:lnTo>
                  <a:pt x="3436464" y="361360"/>
                </a:lnTo>
                <a:lnTo>
                  <a:pt x="3386309" y="369487"/>
                </a:lnTo>
                <a:lnTo>
                  <a:pt x="3335873" y="375820"/>
                </a:lnTo>
                <a:lnTo>
                  <a:pt x="3285125" y="380118"/>
                </a:lnTo>
                <a:lnTo>
                  <a:pt x="3234033" y="382141"/>
                </a:lnTo>
                <a:close/>
              </a:path>
              <a:path w="4958715" h="725170">
                <a:moveTo>
                  <a:pt x="3522401" y="343712"/>
                </a:moveTo>
                <a:lnTo>
                  <a:pt x="3200796" y="343712"/>
                </a:lnTo>
                <a:lnTo>
                  <a:pt x="3248457" y="343565"/>
                </a:lnTo>
                <a:lnTo>
                  <a:pt x="3296214" y="340264"/>
                </a:lnTo>
                <a:lnTo>
                  <a:pt x="3349663" y="334118"/>
                </a:lnTo>
                <a:lnTo>
                  <a:pt x="3402816" y="326503"/>
                </a:lnTo>
                <a:lnTo>
                  <a:pt x="3455672" y="317420"/>
                </a:lnTo>
                <a:lnTo>
                  <a:pt x="3508232" y="306869"/>
                </a:lnTo>
                <a:lnTo>
                  <a:pt x="3560496" y="294850"/>
                </a:lnTo>
                <a:lnTo>
                  <a:pt x="3612462" y="281363"/>
                </a:lnTo>
                <a:lnTo>
                  <a:pt x="3854297" y="213070"/>
                </a:lnTo>
                <a:lnTo>
                  <a:pt x="3902179" y="200351"/>
                </a:lnTo>
                <a:lnTo>
                  <a:pt x="3950430" y="188245"/>
                </a:lnTo>
                <a:lnTo>
                  <a:pt x="3998401" y="177115"/>
                </a:lnTo>
                <a:lnTo>
                  <a:pt x="4046755" y="167016"/>
                </a:lnTo>
                <a:lnTo>
                  <a:pt x="4095756" y="158138"/>
                </a:lnTo>
                <a:lnTo>
                  <a:pt x="4143982" y="150905"/>
                </a:lnTo>
                <a:lnTo>
                  <a:pt x="4192870" y="145311"/>
                </a:lnTo>
                <a:lnTo>
                  <a:pt x="4241950" y="141637"/>
                </a:lnTo>
                <a:lnTo>
                  <a:pt x="4291228" y="140091"/>
                </a:lnTo>
                <a:lnTo>
                  <a:pt x="4335317" y="140798"/>
                </a:lnTo>
                <a:lnTo>
                  <a:pt x="4339426" y="140798"/>
                </a:lnTo>
                <a:lnTo>
                  <a:pt x="4390410" y="144226"/>
                </a:lnTo>
                <a:lnTo>
                  <a:pt x="4440479" y="150581"/>
                </a:lnTo>
                <a:lnTo>
                  <a:pt x="4489929" y="160191"/>
                </a:lnTo>
                <a:lnTo>
                  <a:pt x="4538485" y="173065"/>
                </a:lnTo>
                <a:lnTo>
                  <a:pt x="4559634" y="180271"/>
                </a:lnTo>
                <a:lnTo>
                  <a:pt x="4325982" y="180271"/>
                </a:lnTo>
                <a:lnTo>
                  <a:pt x="4275771" y="180401"/>
                </a:lnTo>
                <a:lnTo>
                  <a:pt x="4225444" y="182954"/>
                </a:lnTo>
                <a:lnTo>
                  <a:pt x="4175155" y="187670"/>
                </a:lnTo>
                <a:lnTo>
                  <a:pt x="4125059" y="194285"/>
                </a:lnTo>
                <a:lnTo>
                  <a:pt x="4075309" y="202540"/>
                </a:lnTo>
                <a:lnTo>
                  <a:pt x="4026059" y="212174"/>
                </a:lnTo>
                <a:lnTo>
                  <a:pt x="3977464" y="222923"/>
                </a:lnTo>
                <a:lnTo>
                  <a:pt x="3929677" y="234529"/>
                </a:lnTo>
                <a:lnTo>
                  <a:pt x="3880556" y="247321"/>
                </a:lnTo>
                <a:lnTo>
                  <a:pt x="3634926" y="315743"/>
                </a:lnTo>
                <a:lnTo>
                  <a:pt x="3585570" y="328632"/>
                </a:lnTo>
                <a:lnTo>
                  <a:pt x="3536062" y="340691"/>
                </a:lnTo>
                <a:lnTo>
                  <a:pt x="3522401" y="343712"/>
                </a:lnTo>
                <a:close/>
              </a:path>
              <a:path w="4958715" h="725170">
                <a:moveTo>
                  <a:pt x="4956685" y="724834"/>
                </a:moveTo>
                <a:lnTo>
                  <a:pt x="4916857" y="724834"/>
                </a:lnTo>
                <a:lnTo>
                  <a:pt x="4918693" y="677750"/>
                </a:lnTo>
                <a:lnTo>
                  <a:pt x="4915157" y="630810"/>
                </a:lnTo>
                <a:lnTo>
                  <a:pt x="4906607" y="585225"/>
                </a:lnTo>
                <a:lnTo>
                  <a:pt x="4893363" y="541182"/>
                </a:lnTo>
                <a:lnTo>
                  <a:pt x="4875749" y="498867"/>
                </a:lnTo>
                <a:lnTo>
                  <a:pt x="4854087" y="458468"/>
                </a:lnTo>
                <a:lnTo>
                  <a:pt x="4828699" y="420172"/>
                </a:lnTo>
                <a:lnTo>
                  <a:pt x="4799908" y="384164"/>
                </a:lnTo>
                <a:lnTo>
                  <a:pt x="4768036" y="350634"/>
                </a:lnTo>
                <a:lnTo>
                  <a:pt x="4733406" y="319766"/>
                </a:lnTo>
                <a:lnTo>
                  <a:pt x="4696340" y="291749"/>
                </a:lnTo>
                <a:lnTo>
                  <a:pt x="4657160" y="266769"/>
                </a:lnTo>
                <a:lnTo>
                  <a:pt x="4616189" y="245013"/>
                </a:lnTo>
                <a:lnTo>
                  <a:pt x="4569908" y="225116"/>
                </a:lnTo>
                <a:lnTo>
                  <a:pt x="4522587" y="209210"/>
                </a:lnTo>
                <a:lnTo>
                  <a:pt x="4474380" y="197034"/>
                </a:lnTo>
                <a:lnTo>
                  <a:pt x="4424985" y="188245"/>
                </a:lnTo>
                <a:lnTo>
                  <a:pt x="4424711" y="188245"/>
                </a:lnTo>
                <a:lnTo>
                  <a:pt x="4375661" y="182797"/>
                </a:lnTo>
                <a:lnTo>
                  <a:pt x="4375353" y="182797"/>
                </a:lnTo>
                <a:lnTo>
                  <a:pt x="4325982" y="180271"/>
                </a:lnTo>
                <a:lnTo>
                  <a:pt x="4559634" y="180271"/>
                </a:lnTo>
                <a:lnTo>
                  <a:pt x="4631816" y="208636"/>
                </a:lnTo>
                <a:lnTo>
                  <a:pt x="4676041" y="231350"/>
                </a:lnTo>
                <a:lnTo>
                  <a:pt x="4718273" y="257360"/>
                </a:lnTo>
                <a:lnTo>
                  <a:pt x="4758237" y="286674"/>
                </a:lnTo>
                <a:lnTo>
                  <a:pt x="4795657" y="319301"/>
                </a:lnTo>
                <a:lnTo>
                  <a:pt x="4830260" y="355248"/>
                </a:lnTo>
                <a:lnTo>
                  <a:pt x="4861769" y="394524"/>
                </a:lnTo>
                <a:lnTo>
                  <a:pt x="4889911" y="437138"/>
                </a:lnTo>
                <a:lnTo>
                  <a:pt x="4914554" y="484692"/>
                </a:lnTo>
                <a:lnTo>
                  <a:pt x="4933900" y="534648"/>
                </a:lnTo>
                <a:lnTo>
                  <a:pt x="4947708" y="586398"/>
                </a:lnTo>
                <a:lnTo>
                  <a:pt x="4955815" y="639311"/>
                </a:lnTo>
                <a:lnTo>
                  <a:pt x="4958135" y="692787"/>
                </a:lnTo>
                <a:lnTo>
                  <a:pt x="4957614" y="710645"/>
                </a:lnTo>
                <a:lnTo>
                  <a:pt x="4956685" y="7248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921586"/>
            <a:ext cx="1534160" cy="2692400"/>
          </a:xfrm>
          <a:custGeom>
            <a:avLst/>
            <a:gdLst/>
            <a:ahLst/>
            <a:cxnLst/>
            <a:rect l="l" t="t" r="r" b="b"/>
            <a:pathLst>
              <a:path w="1534160" h="2692400">
                <a:moveTo>
                  <a:pt x="8682" y="419100"/>
                </a:moveTo>
                <a:lnTo>
                  <a:pt x="0" y="419100"/>
                </a:lnTo>
                <a:lnTo>
                  <a:pt x="0" y="368300"/>
                </a:lnTo>
                <a:lnTo>
                  <a:pt x="4963" y="355600"/>
                </a:lnTo>
                <a:lnTo>
                  <a:pt x="46018" y="330200"/>
                </a:lnTo>
                <a:lnTo>
                  <a:pt x="87866" y="304800"/>
                </a:lnTo>
                <a:lnTo>
                  <a:pt x="130507" y="266700"/>
                </a:lnTo>
                <a:lnTo>
                  <a:pt x="173942" y="241300"/>
                </a:lnTo>
                <a:lnTo>
                  <a:pt x="218169" y="215900"/>
                </a:lnTo>
                <a:lnTo>
                  <a:pt x="309004" y="165100"/>
                </a:lnTo>
                <a:lnTo>
                  <a:pt x="353914" y="152400"/>
                </a:lnTo>
                <a:lnTo>
                  <a:pt x="399298" y="127000"/>
                </a:lnTo>
                <a:lnTo>
                  <a:pt x="491488" y="101600"/>
                </a:lnTo>
                <a:lnTo>
                  <a:pt x="538295" y="76200"/>
                </a:lnTo>
                <a:lnTo>
                  <a:pt x="727197" y="25400"/>
                </a:lnTo>
                <a:lnTo>
                  <a:pt x="775493" y="25400"/>
                </a:lnTo>
                <a:lnTo>
                  <a:pt x="873125" y="0"/>
                </a:lnTo>
                <a:lnTo>
                  <a:pt x="1167178" y="0"/>
                </a:lnTo>
                <a:lnTo>
                  <a:pt x="1215314" y="12700"/>
                </a:lnTo>
                <a:lnTo>
                  <a:pt x="1246946" y="12700"/>
                </a:lnTo>
                <a:lnTo>
                  <a:pt x="1308128" y="38100"/>
                </a:lnTo>
                <a:lnTo>
                  <a:pt x="957888" y="38100"/>
                </a:lnTo>
                <a:lnTo>
                  <a:pt x="906552" y="50800"/>
                </a:lnTo>
                <a:lnTo>
                  <a:pt x="855359" y="50800"/>
                </a:lnTo>
                <a:lnTo>
                  <a:pt x="706428" y="88900"/>
                </a:lnTo>
                <a:lnTo>
                  <a:pt x="658185" y="88900"/>
                </a:lnTo>
                <a:lnTo>
                  <a:pt x="610408" y="101600"/>
                </a:lnTo>
                <a:lnTo>
                  <a:pt x="563095" y="127000"/>
                </a:lnTo>
                <a:lnTo>
                  <a:pt x="423948" y="165100"/>
                </a:lnTo>
                <a:lnTo>
                  <a:pt x="333508" y="215900"/>
                </a:lnTo>
                <a:lnTo>
                  <a:pt x="288986" y="228600"/>
                </a:lnTo>
                <a:lnTo>
                  <a:pt x="244928" y="254000"/>
                </a:lnTo>
                <a:lnTo>
                  <a:pt x="203901" y="279400"/>
                </a:lnTo>
                <a:lnTo>
                  <a:pt x="163532" y="304800"/>
                </a:lnTo>
                <a:lnTo>
                  <a:pt x="123819" y="330200"/>
                </a:lnTo>
                <a:lnTo>
                  <a:pt x="84763" y="355600"/>
                </a:lnTo>
                <a:lnTo>
                  <a:pt x="46364" y="381000"/>
                </a:lnTo>
                <a:lnTo>
                  <a:pt x="8682" y="419100"/>
                </a:lnTo>
                <a:close/>
              </a:path>
              <a:path w="1534160" h="2692400">
                <a:moveTo>
                  <a:pt x="1128265" y="1168400"/>
                </a:moveTo>
                <a:lnTo>
                  <a:pt x="1068591" y="1168400"/>
                </a:lnTo>
                <a:lnTo>
                  <a:pt x="1086187" y="1155700"/>
                </a:lnTo>
                <a:lnTo>
                  <a:pt x="1103601" y="1130300"/>
                </a:lnTo>
                <a:lnTo>
                  <a:pt x="1120795" y="1104900"/>
                </a:lnTo>
                <a:lnTo>
                  <a:pt x="1137734" y="1092200"/>
                </a:lnTo>
                <a:lnTo>
                  <a:pt x="1169424" y="1054100"/>
                </a:lnTo>
                <a:lnTo>
                  <a:pt x="1199928" y="1016000"/>
                </a:lnTo>
                <a:lnTo>
                  <a:pt x="1229245" y="977900"/>
                </a:lnTo>
                <a:lnTo>
                  <a:pt x="1257376" y="939800"/>
                </a:lnTo>
                <a:lnTo>
                  <a:pt x="1284320" y="901700"/>
                </a:lnTo>
                <a:lnTo>
                  <a:pt x="1310078" y="863600"/>
                </a:lnTo>
                <a:lnTo>
                  <a:pt x="1334649" y="812800"/>
                </a:lnTo>
                <a:lnTo>
                  <a:pt x="1358034" y="774700"/>
                </a:lnTo>
                <a:lnTo>
                  <a:pt x="1380232" y="736600"/>
                </a:lnTo>
                <a:lnTo>
                  <a:pt x="1401244" y="685800"/>
                </a:lnTo>
                <a:lnTo>
                  <a:pt x="1421069" y="647700"/>
                </a:lnTo>
                <a:lnTo>
                  <a:pt x="1436701" y="596900"/>
                </a:lnTo>
                <a:lnTo>
                  <a:pt x="1451289" y="558800"/>
                </a:lnTo>
                <a:lnTo>
                  <a:pt x="1464190" y="520700"/>
                </a:lnTo>
                <a:lnTo>
                  <a:pt x="1474763" y="469900"/>
                </a:lnTo>
                <a:lnTo>
                  <a:pt x="1482365" y="419100"/>
                </a:lnTo>
                <a:lnTo>
                  <a:pt x="1486354" y="381000"/>
                </a:lnTo>
                <a:lnTo>
                  <a:pt x="1486288" y="368300"/>
                </a:lnTo>
                <a:lnTo>
                  <a:pt x="1486221" y="355600"/>
                </a:lnTo>
                <a:lnTo>
                  <a:pt x="1480924" y="292100"/>
                </a:lnTo>
                <a:lnTo>
                  <a:pt x="1470221" y="241300"/>
                </a:lnTo>
                <a:lnTo>
                  <a:pt x="1453337" y="203200"/>
                </a:lnTo>
                <a:lnTo>
                  <a:pt x="1429628" y="165100"/>
                </a:lnTo>
                <a:lnTo>
                  <a:pt x="1398453" y="139700"/>
                </a:lnTo>
                <a:lnTo>
                  <a:pt x="1359170" y="101600"/>
                </a:lnTo>
                <a:lnTo>
                  <a:pt x="1330469" y="88900"/>
                </a:lnTo>
                <a:lnTo>
                  <a:pt x="1301036" y="76200"/>
                </a:lnTo>
                <a:lnTo>
                  <a:pt x="1270872" y="63500"/>
                </a:lnTo>
                <a:lnTo>
                  <a:pt x="1239977" y="63500"/>
                </a:lnTo>
                <a:lnTo>
                  <a:pt x="1208579" y="50800"/>
                </a:lnTo>
                <a:lnTo>
                  <a:pt x="1176908" y="50800"/>
                </a:lnTo>
                <a:lnTo>
                  <a:pt x="1144963" y="38100"/>
                </a:lnTo>
                <a:lnTo>
                  <a:pt x="1308128" y="38100"/>
                </a:lnTo>
                <a:lnTo>
                  <a:pt x="1337678" y="50800"/>
                </a:lnTo>
                <a:lnTo>
                  <a:pt x="1366207" y="63500"/>
                </a:lnTo>
                <a:lnTo>
                  <a:pt x="1393391" y="76200"/>
                </a:lnTo>
                <a:lnTo>
                  <a:pt x="1419228" y="101600"/>
                </a:lnTo>
                <a:lnTo>
                  <a:pt x="1443719" y="114300"/>
                </a:lnTo>
                <a:lnTo>
                  <a:pt x="1474987" y="152400"/>
                </a:lnTo>
                <a:lnTo>
                  <a:pt x="1500149" y="203200"/>
                </a:lnTo>
                <a:lnTo>
                  <a:pt x="1507059" y="215900"/>
                </a:lnTo>
                <a:lnTo>
                  <a:pt x="1513224" y="228600"/>
                </a:lnTo>
                <a:lnTo>
                  <a:pt x="1518614" y="241300"/>
                </a:lnTo>
                <a:lnTo>
                  <a:pt x="1523201" y="254000"/>
                </a:lnTo>
                <a:lnTo>
                  <a:pt x="1526985" y="279400"/>
                </a:lnTo>
                <a:lnTo>
                  <a:pt x="1529966" y="292100"/>
                </a:lnTo>
                <a:lnTo>
                  <a:pt x="1532131" y="304800"/>
                </a:lnTo>
                <a:lnTo>
                  <a:pt x="1533468" y="330200"/>
                </a:lnTo>
                <a:lnTo>
                  <a:pt x="1533976" y="342900"/>
                </a:lnTo>
                <a:lnTo>
                  <a:pt x="1533656" y="355600"/>
                </a:lnTo>
                <a:lnTo>
                  <a:pt x="1530938" y="406400"/>
                </a:lnTo>
                <a:lnTo>
                  <a:pt x="1523934" y="457200"/>
                </a:lnTo>
                <a:lnTo>
                  <a:pt x="1513128" y="508000"/>
                </a:lnTo>
                <a:lnTo>
                  <a:pt x="1499004" y="558800"/>
                </a:lnTo>
                <a:lnTo>
                  <a:pt x="1482048" y="609600"/>
                </a:lnTo>
                <a:lnTo>
                  <a:pt x="1462743" y="660400"/>
                </a:lnTo>
                <a:lnTo>
                  <a:pt x="1441575" y="711200"/>
                </a:lnTo>
                <a:lnTo>
                  <a:pt x="1419029" y="762000"/>
                </a:lnTo>
                <a:lnTo>
                  <a:pt x="1394842" y="800100"/>
                </a:lnTo>
                <a:lnTo>
                  <a:pt x="1369569" y="850900"/>
                </a:lnTo>
                <a:lnTo>
                  <a:pt x="1343209" y="889000"/>
                </a:lnTo>
                <a:lnTo>
                  <a:pt x="1315762" y="927100"/>
                </a:lnTo>
                <a:lnTo>
                  <a:pt x="1287229" y="977900"/>
                </a:lnTo>
                <a:lnTo>
                  <a:pt x="1257609" y="1016000"/>
                </a:lnTo>
                <a:lnTo>
                  <a:pt x="1226903" y="1054100"/>
                </a:lnTo>
                <a:lnTo>
                  <a:pt x="1195111" y="1092200"/>
                </a:lnTo>
                <a:lnTo>
                  <a:pt x="1162231" y="1130300"/>
                </a:lnTo>
                <a:lnTo>
                  <a:pt x="1128265" y="1168400"/>
                </a:lnTo>
                <a:close/>
              </a:path>
              <a:path w="1534160" h="2692400">
                <a:moveTo>
                  <a:pt x="416602" y="800100"/>
                </a:moveTo>
                <a:lnTo>
                  <a:pt x="58056" y="800100"/>
                </a:lnTo>
                <a:lnTo>
                  <a:pt x="109224" y="787400"/>
                </a:lnTo>
                <a:lnTo>
                  <a:pt x="365569" y="787400"/>
                </a:lnTo>
                <a:lnTo>
                  <a:pt x="416602" y="800100"/>
                </a:lnTo>
                <a:close/>
              </a:path>
              <a:path w="1534160" h="2692400">
                <a:moveTo>
                  <a:pt x="11940" y="850900"/>
                </a:moveTo>
                <a:lnTo>
                  <a:pt x="0" y="850900"/>
                </a:lnTo>
                <a:lnTo>
                  <a:pt x="0" y="800100"/>
                </a:lnTo>
                <a:lnTo>
                  <a:pt x="467547" y="800100"/>
                </a:lnTo>
                <a:lnTo>
                  <a:pt x="518405" y="812800"/>
                </a:lnTo>
                <a:lnTo>
                  <a:pt x="566685" y="825500"/>
                </a:lnTo>
                <a:lnTo>
                  <a:pt x="614943" y="825500"/>
                </a:lnTo>
                <a:lnTo>
                  <a:pt x="662839" y="838200"/>
                </a:lnTo>
                <a:lnTo>
                  <a:pt x="62590" y="838200"/>
                </a:lnTo>
                <a:lnTo>
                  <a:pt x="11940" y="850900"/>
                </a:lnTo>
                <a:close/>
              </a:path>
              <a:path w="1534160" h="2692400">
                <a:moveTo>
                  <a:pt x="550984" y="1625600"/>
                </a:moveTo>
                <a:lnTo>
                  <a:pt x="441032" y="1625600"/>
                </a:lnTo>
                <a:lnTo>
                  <a:pt x="490950" y="1600200"/>
                </a:lnTo>
                <a:lnTo>
                  <a:pt x="588014" y="1549400"/>
                </a:lnTo>
                <a:lnTo>
                  <a:pt x="635161" y="1524000"/>
                </a:lnTo>
                <a:lnTo>
                  <a:pt x="681383" y="1498600"/>
                </a:lnTo>
                <a:lnTo>
                  <a:pt x="726705" y="1473200"/>
                </a:lnTo>
                <a:lnTo>
                  <a:pt x="767597" y="1435100"/>
                </a:lnTo>
                <a:lnTo>
                  <a:pt x="807724" y="1409700"/>
                </a:lnTo>
                <a:lnTo>
                  <a:pt x="847084" y="1371600"/>
                </a:lnTo>
                <a:lnTo>
                  <a:pt x="885678" y="1346200"/>
                </a:lnTo>
                <a:lnTo>
                  <a:pt x="923506" y="1308100"/>
                </a:lnTo>
                <a:lnTo>
                  <a:pt x="960567" y="1282700"/>
                </a:lnTo>
                <a:lnTo>
                  <a:pt x="996863" y="1244600"/>
                </a:lnTo>
                <a:lnTo>
                  <a:pt x="1032392" y="1206500"/>
                </a:lnTo>
                <a:lnTo>
                  <a:pt x="1024694" y="1181100"/>
                </a:lnTo>
                <a:lnTo>
                  <a:pt x="1016165" y="1168400"/>
                </a:lnTo>
                <a:lnTo>
                  <a:pt x="1006804" y="1155700"/>
                </a:lnTo>
                <a:lnTo>
                  <a:pt x="996612" y="1130300"/>
                </a:lnTo>
                <a:lnTo>
                  <a:pt x="985630" y="1117600"/>
                </a:lnTo>
                <a:lnTo>
                  <a:pt x="973899" y="1092200"/>
                </a:lnTo>
                <a:lnTo>
                  <a:pt x="961420" y="1079500"/>
                </a:lnTo>
                <a:lnTo>
                  <a:pt x="948193" y="1066800"/>
                </a:lnTo>
                <a:lnTo>
                  <a:pt x="934272" y="1054100"/>
                </a:lnTo>
                <a:lnTo>
                  <a:pt x="919708" y="1028700"/>
                </a:lnTo>
                <a:lnTo>
                  <a:pt x="888657" y="1003300"/>
                </a:lnTo>
                <a:lnTo>
                  <a:pt x="855294" y="977900"/>
                </a:lnTo>
                <a:lnTo>
                  <a:pt x="837841" y="965200"/>
                </a:lnTo>
                <a:lnTo>
                  <a:pt x="819874" y="965200"/>
                </a:lnTo>
                <a:lnTo>
                  <a:pt x="777440" y="939800"/>
                </a:lnTo>
                <a:lnTo>
                  <a:pt x="733704" y="914400"/>
                </a:lnTo>
                <a:lnTo>
                  <a:pt x="688819" y="901700"/>
                </a:lnTo>
                <a:lnTo>
                  <a:pt x="500830" y="850900"/>
                </a:lnTo>
                <a:lnTo>
                  <a:pt x="452482" y="850900"/>
                </a:lnTo>
                <a:lnTo>
                  <a:pt x="403899" y="838200"/>
                </a:lnTo>
                <a:lnTo>
                  <a:pt x="662839" y="838200"/>
                </a:lnTo>
                <a:lnTo>
                  <a:pt x="710033" y="863600"/>
                </a:lnTo>
                <a:lnTo>
                  <a:pt x="756186" y="876300"/>
                </a:lnTo>
                <a:lnTo>
                  <a:pt x="800956" y="901700"/>
                </a:lnTo>
                <a:lnTo>
                  <a:pt x="844005" y="927100"/>
                </a:lnTo>
                <a:lnTo>
                  <a:pt x="884993" y="952500"/>
                </a:lnTo>
                <a:lnTo>
                  <a:pt x="923579" y="977900"/>
                </a:lnTo>
                <a:lnTo>
                  <a:pt x="959424" y="1003300"/>
                </a:lnTo>
                <a:lnTo>
                  <a:pt x="992188" y="1041400"/>
                </a:lnTo>
                <a:lnTo>
                  <a:pt x="1021530" y="1079500"/>
                </a:lnTo>
                <a:lnTo>
                  <a:pt x="1047111" y="1117600"/>
                </a:lnTo>
                <a:lnTo>
                  <a:pt x="1068591" y="1168400"/>
                </a:lnTo>
                <a:lnTo>
                  <a:pt x="1128265" y="1168400"/>
                </a:lnTo>
                <a:lnTo>
                  <a:pt x="1090783" y="1206500"/>
                </a:lnTo>
                <a:lnTo>
                  <a:pt x="1088238" y="1219200"/>
                </a:lnTo>
                <a:lnTo>
                  <a:pt x="1087367" y="1219200"/>
                </a:lnTo>
                <a:lnTo>
                  <a:pt x="1089316" y="1231900"/>
                </a:lnTo>
                <a:lnTo>
                  <a:pt x="1090714" y="1231900"/>
                </a:lnTo>
                <a:lnTo>
                  <a:pt x="1095804" y="1257300"/>
                </a:lnTo>
                <a:lnTo>
                  <a:pt x="1047477" y="1257300"/>
                </a:lnTo>
                <a:lnTo>
                  <a:pt x="1012351" y="1295400"/>
                </a:lnTo>
                <a:lnTo>
                  <a:pt x="976387" y="1320800"/>
                </a:lnTo>
                <a:lnTo>
                  <a:pt x="939586" y="1358900"/>
                </a:lnTo>
                <a:lnTo>
                  <a:pt x="901947" y="1397000"/>
                </a:lnTo>
                <a:lnTo>
                  <a:pt x="863471" y="1422400"/>
                </a:lnTo>
                <a:lnTo>
                  <a:pt x="824158" y="1447800"/>
                </a:lnTo>
                <a:lnTo>
                  <a:pt x="784007" y="1485900"/>
                </a:lnTo>
                <a:lnTo>
                  <a:pt x="701571" y="1536700"/>
                </a:lnTo>
                <a:lnTo>
                  <a:pt x="616540" y="1587500"/>
                </a:lnTo>
                <a:lnTo>
                  <a:pt x="550984" y="1625600"/>
                </a:lnTo>
                <a:close/>
              </a:path>
              <a:path w="1534160" h="2692400">
                <a:moveTo>
                  <a:pt x="952271" y="2070100"/>
                </a:moveTo>
                <a:lnTo>
                  <a:pt x="934733" y="2070100"/>
                </a:lnTo>
                <a:lnTo>
                  <a:pt x="920569" y="2057400"/>
                </a:lnTo>
                <a:lnTo>
                  <a:pt x="918430" y="2032000"/>
                </a:lnTo>
                <a:lnTo>
                  <a:pt x="933575" y="1993900"/>
                </a:lnTo>
                <a:lnTo>
                  <a:pt x="948810" y="1943100"/>
                </a:lnTo>
                <a:lnTo>
                  <a:pt x="963937" y="1892300"/>
                </a:lnTo>
                <a:lnTo>
                  <a:pt x="978764" y="1841500"/>
                </a:lnTo>
                <a:lnTo>
                  <a:pt x="993094" y="1790700"/>
                </a:lnTo>
                <a:lnTo>
                  <a:pt x="1006732" y="1739900"/>
                </a:lnTo>
                <a:lnTo>
                  <a:pt x="1019484" y="1689100"/>
                </a:lnTo>
                <a:lnTo>
                  <a:pt x="1031154" y="1638300"/>
                </a:lnTo>
                <a:lnTo>
                  <a:pt x="1040943" y="1600200"/>
                </a:lnTo>
                <a:lnTo>
                  <a:pt x="1049401" y="1549400"/>
                </a:lnTo>
                <a:lnTo>
                  <a:pt x="1056090" y="1498600"/>
                </a:lnTo>
                <a:lnTo>
                  <a:pt x="1060570" y="1447800"/>
                </a:lnTo>
                <a:lnTo>
                  <a:pt x="1062404" y="1397000"/>
                </a:lnTo>
                <a:lnTo>
                  <a:pt x="1061152" y="1358900"/>
                </a:lnTo>
                <a:lnTo>
                  <a:pt x="1056376" y="1308100"/>
                </a:lnTo>
                <a:lnTo>
                  <a:pt x="1047637" y="1257300"/>
                </a:lnTo>
                <a:lnTo>
                  <a:pt x="1095804" y="1257300"/>
                </a:lnTo>
                <a:lnTo>
                  <a:pt x="1100893" y="1282700"/>
                </a:lnTo>
                <a:lnTo>
                  <a:pt x="1107052" y="1333500"/>
                </a:lnTo>
                <a:lnTo>
                  <a:pt x="1109605" y="1384300"/>
                </a:lnTo>
                <a:lnTo>
                  <a:pt x="1108968" y="1435100"/>
                </a:lnTo>
                <a:lnTo>
                  <a:pt x="1105557" y="1485900"/>
                </a:lnTo>
                <a:lnTo>
                  <a:pt x="1092071" y="1574800"/>
                </a:lnTo>
                <a:lnTo>
                  <a:pt x="1082828" y="1625600"/>
                </a:lnTo>
                <a:lnTo>
                  <a:pt x="1072475" y="1676400"/>
                </a:lnTo>
                <a:lnTo>
                  <a:pt x="1061031" y="1727200"/>
                </a:lnTo>
                <a:lnTo>
                  <a:pt x="1048664" y="1765300"/>
                </a:lnTo>
                <a:lnTo>
                  <a:pt x="1035543" y="1816100"/>
                </a:lnTo>
                <a:lnTo>
                  <a:pt x="1021837" y="1866900"/>
                </a:lnTo>
                <a:lnTo>
                  <a:pt x="1007714" y="1905000"/>
                </a:lnTo>
                <a:lnTo>
                  <a:pt x="993343" y="1955800"/>
                </a:lnTo>
                <a:lnTo>
                  <a:pt x="978893" y="2006600"/>
                </a:lnTo>
                <a:lnTo>
                  <a:pt x="964533" y="2044700"/>
                </a:lnTo>
                <a:lnTo>
                  <a:pt x="952271" y="2070100"/>
                </a:lnTo>
                <a:close/>
              </a:path>
              <a:path w="1534160" h="2692400">
                <a:moveTo>
                  <a:pt x="19371" y="1790700"/>
                </a:moveTo>
                <a:lnTo>
                  <a:pt x="0" y="1790700"/>
                </a:lnTo>
                <a:lnTo>
                  <a:pt x="0" y="1739900"/>
                </a:lnTo>
                <a:lnTo>
                  <a:pt x="60632" y="1739900"/>
                </a:lnTo>
                <a:lnTo>
                  <a:pt x="321636" y="1676400"/>
                </a:lnTo>
                <a:lnTo>
                  <a:pt x="338975" y="1663700"/>
                </a:lnTo>
                <a:lnTo>
                  <a:pt x="356205" y="1663700"/>
                </a:lnTo>
                <a:lnTo>
                  <a:pt x="373344" y="1651000"/>
                </a:lnTo>
                <a:lnTo>
                  <a:pt x="390412" y="1651000"/>
                </a:lnTo>
                <a:lnTo>
                  <a:pt x="341010" y="1625600"/>
                </a:lnTo>
                <a:lnTo>
                  <a:pt x="289701" y="1600200"/>
                </a:lnTo>
                <a:lnTo>
                  <a:pt x="243877" y="1574800"/>
                </a:lnTo>
                <a:lnTo>
                  <a:pt x="7252" y="1511300"/>
                </a:lnTo>
                <a:lnTo>
                  <a:pt x="0" y="1511300"/>
                </a:lnTo>
                <a:lnTo>
                  <a:pt x="0" y="1460500"/>
                </a:lnTo>
                <a:lnTo>
                  <a:pt x="9657" y="1460500"/>
                </a:lnTo>
                <a:lnTo>
                  <a:pt x="158270" y="1498600"/>
                </a:lnTo>
                <a:lnTo>
                  <a:pt x="207896" y="1524000"/>
                </a:lnTo>
                <a:lnTo>
                  <a:pt x="304149" y="1549400"/>
                </a:lnTo>
                <a:lnTo>
                  <a:pt x="350777" y="1574800"/>
                </a:lnTo>
                <a:lnTo>
                  <a:pt x="396404" y="1600200"/>
                </a:lnTo>
                <a:lnTo>
                  <a:pt x="441032" y="1625600"/>
                </a:lnTo>
                <a:lnTo>
                  <a:pt x="550984" y="1625600"/>
                </a:lnTo>
                <a:lnTo>
                  <a:pt x="484131" y="1663700"/>
                </a:lnTo>
                <a:lnTo>
                  <a:pt x="500812" y="1676400"/>
                </a:lnTo>
                <a:lnTo>
                  <a:pt x="436515" y="1676400"/>
                </a:lnTo>
                <a:lnTo>
                  <a:pt x="394409" y="1701800"/>
                </a:lnTo>
                <a:lnTo>
                  <a:pt x="265354" y="1739900"/>
                </a:lnTo>
                <a:lnTo>
                  <a:pt x="118460" y="1778000"/>
                </a:lnTo>
                <a:lnTo>
                  <a:pt x="69031" y="1778000"/>
                </a:lnTo>
                <a:lnTo>
                  <a:pt x="19371" y="1790700"/>
                </a:lnTo>
                <a:close/>
              </a:path>
              <a:path w="1534160" h="2692400">
                <a:moveTo>
                  <a:pt x="0" y="2692400"/>
                </a:moveTo>
                <a:lnTo>
                  <a:pt x="0" y="2641600"/>
                </a:lnTo>
                <a:lnTo>
                  <a:pt x="8555" y="2641600"/>
                </a:lnTo>
                <a:lnTo>
                  <a:pt x="106339" y="2616200"/>
                </a:lnTo>
                <a:lnTo>
                  <a:pt x="153385" y="2590800"/>
                </a:lnTo>
                <a:lnTo>
                  <a:pt x="198815" y="2578100"/>
                </a:lnTo>
                <a:lnTo>
                  <a:pt x="242337" y="2552700"/>
                </a:lnTo>
                <a:lnTo>
                  <a:pt x="366431" y="2476500"/>
                </a:lnTo>
                <a:lnTo>
                  <a:pt x="406474" y="2451100"/>
                </a:lnTo>
                <a:lnTo>
                  <a:pt x="445041" y="2413000"/>
                </a:lnTo>
                <a:lnTo>
                  <a:pt x="481642" y="2374900"/>
                </a:lnTo>
                <a:lnTo>
                  <a:pt x="515789" y="2336800"/>
                </a:lnTo>
                <a:lnTo>
                  <a:pt x="546992" y="2298700"/>
                </a:lnTo>
                <a:lnTo>
                  <a:pt x="574761" y="2260600"/>
                </a:lnTo>
                <a:lnTo>
                  <a:pt x="598608" y="2222500"/>
                </a:lnTo>
                <a:lnTo>
                  <a:pt x="618043" y="2171700"/>
                </a:lnTo>
                <a:lnTo>
                  <a:pt x="632577" y="2120900"/>
                </a:lnTo>
                <a:lnTo>
                  <a:pt x="641743" y="2082800"/>
                </a:lnTo>
                <a:lnTo>
                  <a:pt x="644689" y="2032000"/>
                </a:lnTo>
                <a:lnTo>
                  <a:pt x="641039" y="1981200"/>
                </a:lnTo>
                <a:lnTo>
                  <a:pt x="631310" y="1930400"/>
                </a:lnTo>
                <a:lnTo>
                  <a:pt x="616021" y="1892300"/>
                </a:lnTo>
                <a:lnTo>
                  <a:pt x="595689" y="1854200"/>
                </a:lnTo>
                <a:lnTo>
                  <a:pt x="570832" y="1816100"/>
                </a:lnTo>
                <a:lnTo>
                  <a:pt x="541969" y="1778000"/>
                </a:lnTo>
                <a:lnTo>
                  <a:pt x="509616" y="1739900"/>
                </a:lnTo>
                <a:lnTo>
                  <a:pt x="474292" y="1714500"/>
                </a:lnTo>
                <a:lnTo>
                  <a:pt x="436515" y="1676400"/>
                </a:lnTo>
                <a:lnTo>
                  <a:pt x="500812" y="1676400"/>
                </a:lnTo>
                <a:lnTo>
                  <a:pt x="516938" y="1689100"/>
                </a:lnTo>
                <a:lnTo>
                  <a:pt x="547526" y="1714500"/>
                </a:lnTo>
                <a:lnTo>
                  <a:pt x="588799" y="1752600"/>
                </a:lnTo>
                <a:lnTo>
                  <a:pt x="601248" y="1778000"/>
                </a:lnTo>
                <a:lnTo>
                  <a:pt x="613000" y="1790700"/>
                </a:lnTo>
                <a:lnTo>
                  <a:pt x="624016" y="1816100"/>
                </a:lnTo>
                <a:lnTo>
                  <a:pt x="634295" y="1828800"/>
                </a:lnTo>
                <a:lnTo>
                  <a:pt x="643837" y="1841500"/>
                </a:lnTo>
                <a:lnTo>
                  <a:pt x="652611" y="1866900"/>
                </a:lnTo>
                <a:lnTo>
                  <a:pt x="660586" y="1879600"/>
                </a:lnTo>
                <a:lnTo>
                  <a:pt x="667761" y="1905000"/>
                </a:lnTo>
                <a:lnTo>
                  <a:pt x="674137" y="1917700"/>
                </a:lnTo>
                <a:lnTo>
                  <a:pt x="684821" y="1968500"/>
                </a:lnTo>
                <a:lnTo>
                  <a:pt x="688908" y="2019300"/>
                </a:lnTo>
                <a:lnTo>
                  <a:pt x="686873" y="2070100"/>
                </a:lnTo>
                <a:lnTo>
                  <a:pt x="679194" y="2120900"/>
                </a:lnTo>
                <a:lnTo>
                  <a:pt x="666347" y="2171700"/>
                </a:lnTo>
                <a:lnTo>
                  <a:pt x="648808" y="2209800"/>
                </a:lnTo>
                <a:lnTo>
                  <a:pt x="627054" y="2260600"/>
                </a:lnTo>
                <a:lnTo>
                  <a:pt x="601560" y="2298700"/>
                </a:lnTo>
                <a:lnTo>
                  <a:pt x="572804" y="2336800"/>
                </a:lnTo>
                <a:lnTo>
                  <a:pt x="541262" y="2374900"/>
                </a:lnTo>
                <a:lnTo>
                  <a:pt x="507410" y="2413000"/>
                </a:lnTo>
                <a:lnTo>
                  <a:pt x="471724" y="2451100"/>
                </a:lnTo>
                <a:lnTo>
                  <a:pt x="434681" y="2476500"/>
                </a:lnTo>
                <a:lnTo>
                  <a:pt x="395305" y="2514600"/>
                </a:lnTo>
                <a:lnTo>
                  <a:pt x="354225" y="2540000"/>
                </a:lnTo>
                <a:lnTo>
                  <a:pt x="311586" y="2565400"/>
                </a:lnTo>
                <a:lnTo>
                  <a:pt x="267533" y="2590800"/>
                </a:lnTo>
                <a:lnTo>
                  <a:pt x="222213" y="2616200"/>
                </a:lnTo>
                <a:lnTo>
                  <a:pt x="175771" y="2641600"/>
                </a:lnTo>
                <a:lnTo>
                  <a:pt x="31168" y="2679700"/>
                </a:lnTo>
                <a:lnTo>
                  <a:pt x="0" y="269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87789" y="9263488"/>
            <a:ext cx="4400550" cy="632460"/>
          </a:xfrm>
          <a:custGeom>
            <a:avLst/>
            <a:gdLst/>
            <a:ahLst/>
            <a:cxnLst/>
            <a:rect l="l" t="t" r="r" b="b"/>
            <a:pathLst>
              <a:path w="4400550" h="632459">
                <a:moveTo>
                  <a:pt x="751023" y="631976"/>
                </a:moveTo>
                <a:lnTo>
                  <a:pt x="704598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3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7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7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6" y="153516"/>
                </a:lnTo>
                <a:lnTo>
                  <a:pt x="1622743" y="174344"/>
                </a:lnTo>
                <a:lnTo>
                  <a:pt x="1659216" y="201681"/>
                </a:lnTo>
                <a:lnTo>
                  <a:pt x="1692562" y="234192"/>
                </a:lnTo>
                <a:lnTo>
                  <a:pt x="1723388" y="270543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7" y="427657"/>
                </a:lnTo>
                <a:lnTo>
                  <a:pt x="1860954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4" y="557365"/>
                </a:lnTo>
                <a:lnTo>
                  <a:pt x="2184856" y="542080"/>
                </a:lnTo>
                <a:lnTo>
                  <a:pt x="2232327" y="521065"/>
                </a:lnTo>
                <a:lnTo>
                  <a:pt x="2277900" y="495634"/>
                </a:lnTo>
                <a:lnTo>
                  <a:pt x="2321630" y="467107"/>
                </a:lnTo>
                <a:lnTo>
                  <a:pt x="2363573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3" y="221294"/>
                </a:lnTo>
                <a:lnTo>
                  <a:pt x="2699118" y="202302"/>
                </a:lnTo>
                <a:lnTo>
                  <a:pt x="2740499" y="186483"/>
                </a:lnTo>
                <a:lnTo>
                  <a:pt x="2783237" y="173836"/>
                </a:lnTo>
                <a:lnTo>
                  <a:pt x="2826816" y="164494"/>
                </a:lnTo>
                <a:lnTo>
                  <a:pt x="2870722" y="158586"/>
                </a:lnTo>
                <a:lnTo>
                  <a:pt x="2914954" y="156113"/>
                </a:lnTo>
                <a:lnTo>
                  <a:pt x="2959513" y="157075"/>
                </a:lnTo>
                <a:lnTo>
                  <a:pt x="3004624" y="162711"/>
                </a:lnTo>
                <a:lnTo>
                  <a:pt x="3049044" y="172395"/>
                </a:lnTo>
                <a:lnTo>
                  <a:pt x="3092414" y="186030"/>
                </a:lnTo>
                <a:lnTo>
                  <a:pt x="3134378" y="203522"/>
                </a:lnTo>
                <a:lnTo>
                  <a:pt x="3174601" y="224714"/>
                </a:lnTo>
                <a:lnTo>
                  <a:pt x="3212748" y="249447"/>
                </a:lnTo>
                <a:lnTo>
                  <a:pt x="3248520" y="277509"/>
                </a:lnTo>
                <a:lnTo>
                  <a:pt x="3281615" y="308683"/>
                </a:lnTo>
                <a:lnTo>
                  <a:pt x="3315951" y="343561"/>
                </a:lnTo>
                <a:lnTo>
                  <a:pt x="3349914" y="379261"/>
                </a:lnTo>
                <a:lnTo>
                  <a:pt x="3384363" y="414510"/>
                </a:lnTo>
                <a:lnTo>
                  <a:pt x="3420160" y="448034"/>
                </a:lnTo>
                <a:lnTo>
                  <a:pt x="3458165" y="478562"/>
                </a:lnTo>
                <a:lnTo>
                  <a:pt x="3499241" y="504819"/>
                </a:lnTo>
                <a:lnTo>
                  <a:pt x="3544249" y="525533"/>
                </a:lnTo>
                <a:lnTo>
                  <a:pt x="3591312" y="539636"/>
                </a:lnTo>
                <a:lnTo>
                  <a:pt x="3637594" y="547191"/>
                </a:lnTo>
                <a:lnTo>
                  <a:pt x="3683147" y="548859"/>
                </a:lnTo>
                <a:lnTo>
                  <a:pt x="3728020" y="545300"/>
                </a:lnTo>
                <a:lnTo>
                  <a:pt x="3772266" y="537175"/>
                </a:lnTo>
                <a:lnTo>
                  <a:pt x="3815935" y="525147"/>
                </a:lnTo>
                <a:lnTo>
                  <a:pt x="3859078" y="509875"/>
                </a:lnTo>
                <a:lnTo>
                  <a:pt x="3901745" y="492021"/>
                </a:lnTo>
                <a:lnTo>
                  <a:pt x="3943988" y="472246"/>
                </a:lnTo>
                <a:lnTo>
                  <a:pt x="3985858" y="451211"/>
                </a:lnTo>
                <a:lnTo>
                  <a:pt x="4068680" y="408004"/>
                </a:lnTo>
                <a:lnTo>
                  <a:pt x="4109734" y="387155"/>
                </a:lnTo>
                <a:lnTo>
                  <a:pt x="4152988" y="366661"/>
                </a:lnTo>
                <a:lnTo>
                  <a:pt x="4197152" y="348032"/>
                </a:lnTo>
                <a:lnTo>
                  <a:pt x="4242232" y="331994"/>
                </a:lnTo>
                <a:lnTo>
                  <a:pt x="4288232" y="319274"/>
                </a:lnTo>
                <a:lnTo>
                  <a:pt x="4335154" y="310598"/>
                </a:lnTo>
                <a:lnTo>
                  <a:pt x="4383005" y="306692"/>
                </a:lnTo>
                <a:lnTo>
                  <a:pt x="4400211" y="307430"/>
                </a:lnTo>
                <a:lnTo>
                  <a:pt x="4400211" y="342641"/>
                </a:lnTo>
                <a:lnTo>
                  <a:pt x="4360431" y="343168"/>
                </a:lnTo>
                <a:lnTo>
                  <a:pt x="4314099" y="349078"/>
                </a:lnTo>
                <a:lnTo>
                  <a:pt x="4267448" y="360077"/>
                </a:lnTo>
                <a:lnTo>
                  <a:pt x="4219990" y="375830"/>
                </a:lnTo>
                <a:lnTo>
                  <a:pt x="4173778" y="394716"/>
                </a:lnTo>
                <a:lnTo>
                  <a:pt x="4128520" y="415922"/>
                </a:lnTo>
                <a:lnTo>
                  <a:pt x="4083924" y="438636"/>
                </a:lnTo>
                <a:lnTo>
                  <a:pt x="3995549" y="485344"/>
                </a:lnTo>
                <a:lnTo>
                  <a:pt x="3953265" y="506789"/>
                </a:lnTo>
                <a:lnTo>
                  <a:pt x="3910278" y="527014"/>
                </a:lnTo>
                <a:lnTo>
                  <a:pt x="3866483" y="545286"/>
                </a:lnTo>
                <a:lnTo>
                  <a:pt x="3821773" y="560871"/>
                </a:lnTo>
                <a:lnTo>
                  <a:pt x="3776045" y="573035"/>
                </a:lnTo>
                <a:lnTo>
                  <a:pt x="3729193" y="581045"/>
                </a:lnTo>
                <a:lnTo>
                  <a:pt x="3690512" y="583854"/>
                </a:lnTo>
                <a:lnTo>
                  <a:pt x="3671136" y="583891"/>
                </a:lnTo>
                <a:lnTo>
                  <a:pt x="3651738" y="583017"/>
                </a:lnTo>
                <a:lnTo>
                  <a:pt x="3613213" y="578557"/>
                </a:lnTo>
                <a:lnTo>
                  <a:pt x="3575277" y="570498"/>
                </a:lnTo>
                <a:lnTo>
                  <a:pt x="3538261" y="558925"/>
                </a:lnTo>
                <a:lnTo>
                  <a:pt x="3502495" y="543926"/>
                </a:lnTo>
                <a:lnTo>
                  <a:pt x="3468288" y="525648"/>
                </a:lnTo>
                <a:lnTo>
                  <a:pt x="3435950" y="504237"/>
                </a:lnTo>
                <a:lnTo>
                  <a:pt x="3398302" y="473617"/>
                </a:lnTo>
                <a:lnTo>
                  <a:pt x="3363051" y="440380"/>
                </a:lnTo>
                <a:lnTo>
                  <a:pt x="3329218" y="405601"/>
                </a:lnTo>
                <a:lnTo>
                  <a:pt x="3295824" y="370357"/>
                </a:lnTo>
                <a:lnTo>
                  <a:pt x="3261892" y="335721"/>
                </a:lnTo>
                <a:lnTo>
                  <a:pt x="3226444" y="302770"/>
                </a:lnTo>
                <a:lnTo>
                  <a:pt x="3188501" y="272578"/>
                </a:lnTo>
                <a:lnTo>
                  <a:pt x="3144033" y="244557"/>
                </a:lnTo>
                <a:lnTo>
                  <a:pt x="3097164" y="222492"/>
                </a:lnTo>
                <a:lnTo>
                  <a:pt x="3048371" y="206215"/>
                </a:lnTo>
                <a:lnTo>
                  <a:pt x="2998127" y="195556"/>
                </a:lnTo>
                <a:lnTo>
                  <a:pt x="2946908" y="190348"/>
                </a:lnTo>
                <a:lnTo>
                  <a:pt x="2895190" y="190421"/>
                </a:lnTo>
                <a:lnTo>
                  <a:pt x="2843448" y="195608"/>
                </a:lnTo>
                <a:lnTo>
                  <a:pt x="2792157" y="205740"/>
                </a:lnTo>
                <a:lnTo>
                  <a:pt x="2744409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8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3" y="522419"/>
                </a:lnTo>
                <a:lnTo>
                  <a:pt x="2254896" y="546554"/>
                </a:lnTo>
                <a:lnTo>
                  <a:pt x="2212353" y="566448"/>
                </a:lnTo>
                <a:lnTo>
                  <a:pt x="2167479" y="582710"/>
                </a:lnTo>
                <a:lnTo>
                  <a:pt x="2121053" y="594224"/>
                </a:lnTo>
                <a:lnTo>
                  <a:pt x="2073851" y="599875"/>
                </a:lnTo>
                <a:lnTo>
                  <a:pt x="2026653" y="598548"/>
                </a:lnTo>
                <a:lnTo>
                  <a:pt x="1980235" y="589127"/>
                </a:lnTo>
                <a:lnTo>
                  <a:pt x="1934639" y="569885"/>
                </a:lnTo>
                <a:lnTo>
                  <a:pt x="1894326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1" y="227070"/>
                </a:lnTo>
                <a:lnTo>
                  <a:pt x="1596762" y="198476"/>
                </a:lnTo>
                <a:lnTo>
                  <a:pt x="1550449" y="179590"/>
                </a:lnTo>
                <a:lnTo>
                  <a:pt x="1501120" y="171329"/>
                </a:lnTo>
                <a:lnTo>
                  <a:pt x="1484421" y="171022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4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9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1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00665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4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4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4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4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4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4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65597" y="4720898"/>
            <a:ext cx="622300" cy="4131945"/>
          </a:xfrm>
          <a:custGeom>
            <a:avLst/>
            <a:gdLst/>
            <a:ahLst/>
            <a:cxnLst/>
            <a:rect l="l" t="t" r="r" b="b"/>
            <a:pathLst>
              <a:path w="622300" h="4131945">
                <a:moveTo>
                  <a:pt x="622299" y="4083284"/>
                </a:moveTo>
                <a:lnTo>
                  <a:pt x="622299" y="4131633"/>
                </a:lnTo>
                <a:lnTo>
                  <a:pt x="584199" y="4079478"/>
                </a:lnTo>
                <a:lnTo>
                  <a:pt x="572769" y="4061786"/>
                </a:lnTo>
                <a:lnTo>
                  <a:pt x="560069" y="4043928"/>
                </a:lnTo>
                <a:lnTo>
                  <a:pt x="544829" y="4046042"/>
                </a:lnTo>
                <a:lnTo>
                  <a:pt x="535939" y="4046331"/>
                </a:lnTo>
                <a:lnTo>
                  <a:pt x="532129" y="4046454"/>
                </a:lnTo>
                <a:lnTo>
                  <a:pt x="529589" y="4046537"/>
                </a:lnTo>
                <a:lnTo>
                  <a:pt x="516889" y="4045601"/>
                </a:lnTo>
                <a:lnTo>
                  <a:pt x="515619" y="4045507"/>
                </a:lnTo>
                <a:lnTo>
                  <a:pt x="514349" y="4045414"/>
                </a:lnTo>
                <a:lnTo>
                  <a:pt x="469899" y="4032636"/>
                </a:lnTo>
                <a:lnTo>
                  <a:pt x="415289" y="3986779"/>
                </a:lnTo>
                <a:lnTo>
                  <a:pt x="393699" y="3951182"/>
                </a:lnTo>
                <a:lnTo>
                  <a:pt x="375919" y="3912711"/>
                </a:lnTo>
                <a:lnTo>
                  <a:pt x="360679" y="3874135"/>
                </a:lnTo>
                <a:lnTo>
                  <a:pt x="307339" y="3732788"/>
                </a:lnTo>
                <a:lnTo>
                  <a:pt x="290829" y="3685362"/>
                </a:lnTo>
                <a:lnTo>
                  <a:pt x="275589" y="3637781"/>
                </a:lnTo>
                <a:lnTo>
                  <a:pt x="259079" y="3590045"/>
                </a:lnTo>
                <a:lnTo>
                  <a:pt x="243839" y="3542154"/>
                </a:lnTo>
                <a:lnTo>
                  <a:pt x="201929" y="3397549"/>
                </a:lnTo>
                <a:lnTo>
                  <a:pt x="176529" y="3300371"/>
                </a:lnTo>
                <a:lnTo>
                  <a:pt x="142239" y="3153440"/>
                </a:lnTo>
                <a:lnTo>
                  <a:pt x="121919" y="3054955"/>
                </a:lnTo>
                <a:lnTo>
                  <a:pt x="86359" y="2857609"/>
                </a:lnTo>
                <a:lnTo>
                  <a:pt x="71119" y="2758603"/>
                </a:lnTo>
                <a:lnTo>
                  <a:pt x="45719" y="2559925"/>
                </a:lnTo>
                <a:lnTo>
                  <a:pt x="30479" y="2410333"/>
                </a:lnTo>
                <a:lnTo>
                  <a:pt x="15239" y="2208496"/>
                </a:lnTo>
                <a:lnTo>
                  <a:pt x="5079" y="2004611"/>
                </a:lnTo>
                <a:lnTo>
                  <a:pt x="0" y="1800535"/>
                </a:lnTo>
                <a:lnTo>
                  <a:pt x="0" y="1494323"/>
                </a:lnTo>
                <a:lnTo>
                  <a:pt x="6349" y="1240305"/>
                </a:lnTo>
                <a:lnTo>
                  <a:pt x="8889" y="1189519"/>
                </a:lnTo>
                <a:lnTo>
                  <a:pt x="10159" y="1138739"/>
                </a:lnTo>
                <a:lnTo>
                  <a:pt x="15239" y="1037197"/>
                </a:lnTo>
                <a:lnTo>
                  <a:pt x="16509" y="986437"/>
                </a:lnTo>
                <a:lnTo>
                  <a:pt x="20319" y="935683"/>
                </a:lnTo>
                <a:lnTo>
                  <a:pt x="20319" y="1723322"/>
                </a:lnTo>
                <a:lnTo>
                  <a:pt x="21589" y="1773709"/>
                </a:lnTo>
                <a:lnTo>
                  <a:pt x="21589" y="1824093"/>
                </a:lnTo>
                <a:lnTo>
                  <a:pt x="24129" y="1924844"/>
                </a:lnTo>
                <a:lnTo>
                  <a:pt x="26669" y="1975208"/>
                </a:lnTo>
                <a:lnTo>
                  <a:pt x="27939" y="2025561"/>
                </a:lnTo>
                <a:lnTo>
                  <a:pt x="35559" y="2176539"/>
                </a:lnTo>
                <a:lnTo>
                  <a:pt x="39369" y="2226832"/>
                </a:lnTo>
                <a:lnTo>
                  <a:pt x="41909" y="2277106"/>
                </a:lnTo>
                <a:lnTo>
                  <a:pt x="45719" y="2327359"/>
                </a:lnTo>
                <a:lnTo>
                  <a:pt x="50799" y="2377589"/>
                </a:lnTo>
                <a:lnTo>
                  <a:pt x="54609" y="2427493"/>
                </a:lnTo>
                <a:lnTo>
                  <a:pt x="69849" y="2576843"/>
                </a:lnTo>
                <a:lnTo>
                  <a:pt x="88899" y="2725651"/>
                </a:lnTo>
                <a:lnTo>
                  <a:pt x="104139" y="2824555"/>
                </a:lnTo>
                <a:lnTo>
                  <a:pt x="113029" y="2873917"/>
                </a:lnTo>
                <a:lnTo>
                  <a:pt x="120649" y="2923218"/>
                </a:lnTo>
                <a:lnTo>
                  <a:pt x="129539" y="2972459"/>
                </a:lnTo>
                <a:lnTo>
                  <a:pt x="139699" y="3021640"/>
                </a:lnTo>
                <a:lnTo>
                  <a:pt x="148589" y="3070761"/>
                </a:lnTo>
                <a:lnTo>
                  <a:pt x="158749" y="3119821"/>
                </a:lnTo>
                <a:lnTo>
                  <a:pt x="170179" y="3168664"/>
                </a:lnTo>
                <a:lnTo>
                  <a:pt x="180339" y="3217353"/>
                </a:lnTo>
                <a:lnTo>
                  <a:pt x="191769" y="3265891"/>
                </a:lnTo>
                <a:lnTo>
                  <a:pt x="229869" y="3410587"/>
                </a:lnTo>
                <a:lnTo>
                  <a:pt x="257809" y="3506290"/>
                </a:lnTo>
                <a:lnTo>
                  <a:pt x="303529" y="3648699"/>
                </a:lnTo>
                <a:lnTo>
                  <a:pt x="336549" y="3742877"/>
                </a:lnTo>
                <a:lnTo>
                  <a:pt x="402589" y="3917302"/>
                </a:lnTo>
                <a:lnTo>
                  <a:pt x="422909" y="3956037"/>
                </a:lnTo>
                <a:lnTo>
                  <a:pt x="449579" y="3989479"/>
                </a:lnTo>
                <a:lnTo>
                  <a:pt x="481329" y="4011281"/>
                </a:lnTo>
                <a:lnTo>
                  <a:pt x="519429" y="4021483"/>
                </a:lnTo>
                <a:lnTo>
                  <a:pt x="521969" y="4021593"/>
                </a:lnTo>
                <a:lnTo>
                  <a:pt x="524509" y="4021702"/>
                </a:lnTo>
                <a:lnTo>
                  <a:pt x="527049" y="4021812"/>
                </a:lnTo>
                <a:lnTo>
                  <a:pt x="529589" y="4021921"/>
                </a:lnTo>
                <a:lnTo>
                  <a:pt x="532129" y="4022031"/>
                </a:lnTo>
                <a:lnTo>
                  <a:pt x="543559" y="4021298"/>
                </a:lnTo>
                <a:lnTo>
                  <a:pt x="544829" y="4021217"/>
                </a:lnTo>
                <a:lnTo>
                  <a:pt x="546099" y="4021135"/>
                </a:lnTo>
                <a:lnTo>
                  <a:pt x="546099" y="3966663"/>
                </a:lnTo>
                <a:lnTo>
                  <a:pt x="549909" y="3973125"/>
                </a:lnTo>
                <a:lnTo>
                  <a:pt x="575309" y="4015434"/>
                </a:lnTo>
                <a:lnTo>
                  <a:pt x="584199" y="4012828"/>
                </a:lnTo>
                <a:lnTo>
                  <a:pt x="589279" y="4010815"/>
                </a:lnTo>
                <a:lnTo>
                  <a:pt x="589279" y="4036857"/>
                </a:lnTo>
                <a:lnTo>
                  <a:pt x="604519" y="4059469"/>
                </a:lnTo>
                <a:lnTo>
                  <a:pt x="621029" y="4081798"/>
                </a:lnTo>
                <a:lnTo>
                  <a:pt x="622299" y="4083284"/>
                </a:lnTo>
                <a:close/>
              </a:path>
              <a:path w="622300" h="4131945">
                <a:moveTo>
                  <a:pt x="54609" y="682025"/>
                </a:moveTo>
                <a:lnTo>
                  <a:pt x="50799" y="727899"/>
                </a:lnTo>
                <a:lnTo>
                  <a:pt x="33019" y="1067289"/>
                </a:lnTo>
                <a:lnTo>
                  <a:pt x="31749" y="1117739"/>
                </a:lnTo>
                <a:lnTo>
                  <a:pt x="29209" y="1168196"/>
                </a:lnTo>
                <a:lnTo>
                  <a:pt x="27939" y="1218659"/>
                </a:lnTo>
                <a:lnTo>
                  <a:pt x="25399" y="1269128"/>
                </a:lnTo>
                <a:lnTo>
                  <a:pt x="22859" y="1370081"/>
                </a:lnTo>
                <a:lnTo>
                  <a:pt x="22859" y="1420566"/>
                </a:lnTo>
                <a:lnTo>
                  <a:pt x="20319" y="1521547"/>
                </a:lnTo>
                <a:lnTo>
                  <a:pt x="20319" y="935683"/>
                </a:lnTo>
                <a:lnTo>
                  <a:pt x="27939" y="783465"/>
                </a:lnTo>
                <a:lnTo>
                  <a:pt x="31749" y="732741"/>
                </a:lnTo>
                <a:lnTo>
                  <a:pt x="34289" y="682025"/>
                </a:lnTo>
                <a:lnTo>
                  <a:pt x="38099" y="674951"/>
                </a:lnTo>
                <a:lnTo>
                  <a:pt x="44449" y="672581"/>
                </a:lnTo>
                <a:lnTo>
                  <a:pt x="52069" y="674933"/>
                </a:lnTo>
                <a:lnTo>
                  <a:pt x="54609" y="682025"/>
                </a:lnTo>
                <a:close/>
              </a:path>
              <a:path w="622300" h="4131945">
                <a:moveTo>
                  <a:pt x="546099" y="3966663"/>
                </a:moveTo>
                <a:lnTo>
                  <a:pt x="546099" y="4021135"/>
                </a:lnTo>
                <a:lnTo>
                  <a:pt x="535939" y="4005651"/>
                </a:lnTo>
                <a:lnTo>
                  <a:pt x="527049" y="3990070"/>
                </a:lnTo>
                <a:lnTo>
                  <a:pt x="516889" y="3974379"/>
                </a:lnTo>
                <a:lnTo>
                  <a:pt x="483869" y="3914948"/>
                </a:lnTo>
                <a:lnTo>
                  <a:pt x="461009" y="3870703"/>
                </a:lnTo>
                <a:lnTo>
                  <a:pt x="439419" y="3825873"/>
                </a:lnTo>
                <a:lnTo>
                  <a:pt x="419099" y="3780499"/>
                </a:lnTo>
                <a:lnTo>
                  <a:pt x="400049" y="3734621"/>
                </a:lnTo>
                <a:lnTo>
                  <a:pt x="382269" y="3688282"/>
                </a:lnTo>
                <a:lnTo>
                  <a:pt x="349249" y="3594384"/>
                </a:lnTo>
                <a:lnTo>
                  <a:pt x="334009" y="3546908"/>
                </a:lnTo>
                <a:lnTo>
                  <a:pt x="320039" y="3499135"/>
                </a:lnTo>
                <a:lnTo>
                  <a:pt x="294639" y="3402864"/>
                </a:lnTo>
                <a:lnTo>
                  <a:pt x="283209" y="3354450"/>
                </a:lnTo>
                <a:lnTo>
                  <a:pt x="262889" y="3257266"/>
                </a:lnTo>
                <a:lnTo>
                  <a:pt x="236219" y="3107037"/>
                </a:lnTo>
                <a:lnTo>
                  <a:pt x="213359" y="2956325"/>
                </a:lnTo>
                <a:lnTo>
                  <a:pt x="200659" y="2855583"/>
                </a:lnTo>
                <a:lnTo>
                  <a:pt x="185419" y="2704068"/>
                </a:lnTo>
                <a:lnTo>
                  <a:pt x="173989" y="2552070"/>
                </a:lnTo>
                <a:lnTo>
                  <a:pt x="166369" y="2400850"/>
                </a:lnTo>
                <a:lnTo>
                  <a:pt x="165099" y="2351235"/>
                </a:lnTo>
                <a:lnTo>
                  <a:pt x="162559" y="2301626"/>
                </a:lnTo>
                <a:lnTo>
                  <a:pt x="161289" y="2252024"/>
                </a:lnTo>
                <a:lnTo>
                  <a:pt x="161289" y="2053674"/>
                </a:lnTo>
                <a:lnTo>
                  <a:pt x="162559" y="2004102"/>
                </a:lnTo>
                <a:lnTo>
                  <a:pt x="162559" y="1954535"/>
                </a:lnTo>
                <a:lnTo>
                  <a:pt x="165099" y="1904975"/>
                </a:lnTo>
                <a:lnTo>
                  <a:pt x="166369" y="1855421"/>
                </a:lnTo>
                <a:lnTo>
                  <a:pt x="171449" y="1756332"/>
                </a:lnTo>
                <a:lnTo>
                  <a:pt x="175259" y="1706796"/>
                </a:lnTo>
                <a:lnTo>
                  <a:pt x="177799" y="1657266"/>
                </a:lnTo>
                <a:lnTo>
                  <a:pt x="181609" y="1607743"/>
                </a:lnTo>
                <a:lnTo>
                  <a:pt x="186689" y="1558250"/>
                </a:lnTo>
                <a:lnTo>
                  <a:pt x="189229" y="1525293"/>
                </a:lnTo>
                <a:lnTo>
                  <a:pt x="189229" y="2234991"/>
                </a:lnTo>
                <a:lnTo>
                  <a:pt x="191769" y="2338980"/>
                </a:lnTo>
                <a:lnTo>
                  <a:pt x="201929" y="2546936"/>
                </a:lnTo>
                <a:lnTo>
                  <a:pt x="209549" y="2650612"/>
                </a:lnTo>
                <a:lnTo>
                  <a:pt x="229869" y="2857506"/>
                </a:lnTo>
                <a:lnTo>
                  <a:pt x="248919" y="3012347"/>
                </a:lnTo>
                <a:lnTo>
                  <a:pt x="256539" y="3063810"/>
                </a:lnTo>
                <a:lnTo>
                  <a:pt x="283209" y="3217515"/>
                </a:lnTo>
                <a:lnTo>
                  <a:pt x="293369" y="3268467"/>
                </a:lnTo>
                <a:lnTo>
                  <a:pt x="316229" y="3369847"/>
                </a:lnTo>
                <a:lnTo>
                  <a:pt x="328929" y="3420242"/>
                </a:lnTo>
                <a:lnTo>
                  <a:pt x="341629" y="3468354"/>
                </a:lnTo>
                <a:lnTo>
                  <a:pt x="369569" y="3563936"/>
                </a:lnTo>
                <a:lnTo>
                  <a:pt x="384809" y="3611301"/>
                </a:lnTo>
                <a:lnTo>
                  <a:pt x="401319" y="3658313"/>
                </a:lnTo>
                <a:lnTo>
                  <a:pt x="419099" y="3704920"/>
                </a:lnTo>
                <a:lnTo>
                  <a:pt x="457199" y="3796708"/>
                </a:lnTo>
                <a:lnTo>
                  <a:pt x="478789" y="3841785"/>
                </a:lnTo>
                <a:lnTo>
                  <a:pt x="524509" y="3930046"/>
                </a:lnTo>
                <a:lnTo>
                  <a:pt x="546099" y="3966663"/>
                </a:lnTo>
                <a:close/>
              </a:path>
              <a:path w="622300" h="4131945">
                <a:moveTo>
                  <a:pt x="622299" y="0"/>
                </a:moveTo>
                <a:lnTo>
                  <a:pt x="622299" y="34551"/>
                </a:lnTo>
                <a:lnTo>
                  <a:pt x="615949" y="39611"/>
                </a:lnTo>
                <a:lnTo>
                  <a:pt x="601979" y="52888"/>
                </a:lnTo>
                <a:lnTo>
                  <a:pt x="575309" y="81371"/>
                </a:lnTo>
                <a:lnTo>
                  <a:pt x="543559" y="122698"/>
                </a:lnTo>
                <a:lnTo>
                  <a:pt x="515619" y="166876"/>
                </a:lnTo>
                <a:lnTo>
                  <a:pt x="492759" y="213318"/>
                </a:lnTo>
                <a:lnTo>
                  <a:pt x="472439" y="261435"/>
                </a:lnTo>
                <a:lnTo>
                  <a:pt x="454659" y="310639"/>
                </a:lnTo>
                <a:lnTo>
                  <a:pt x="439419" y="360341"/>
                </a:lnTo>
                <a:lnTo>
                  <a:pt x="425449" y="409953"/>
                </a:lnTo>
                <a:lnTo>
                  <a:pt x="411479" y="457277"/>
                </a:lnTo>
                <a:lnTo>
                  <a:pt x="398779" y="504686"/>
                </a:lnTo>
                <a:lnTo>
                  <a:pt x="387349" y="552179"/>
                </a:lnTo>
                <a:lnTo>
                  <a:pt x="374649" y="599756"/>
                </a:lnTo>
                <a:lnTo>
                  <a:pt x="351789" y="695161"/>
                </a:lnTo>
                <a:lnTo>
                  <a:pt x="341629" y="742990"/>
                </a:lnTo>
                <a:lnTo>
                  <a:pt x="330199" y="790903"/>
                </a:lnTo>
                <a:lnTo>
                  <a:pt x="320039" y="838900"/>
                </a:lnTo>
                <a:lnTo>
                  <a:pt x="309879" y="889977"/>
                </a:lnTo>
                <a:lnTo>
                  <a:pt x="300989" y="941110"/>
                </a:lnTo>
                <a:lnTo>
                  <a:pt x="290829" y="992301"/>
                </a:lnTo>
                <a:lnTo>
                  <a:pt x="273049" y="1094852"/>
                </a:lnTo>
                <a:lnTo>
                  <a:pt x="265429" y="1146213"/>
                </a:lnTo>
                <a:lnTo>
                  <a:pt x="256539" y="1197630"/>
                </a:lnTo>
                <a:lnTo>
                  <a:pt x="250189" y="1249105"/>
                </a:lnTo>
                <a:lnTo>
                  <a:pt x="242569" y="1300637"/>
                </a:lnTo>
                <a:lnTo>
                  <a:pt x="229869" y="1403870"/>
                </a:lnTo>
                <a:lnTo>
                  <a:pt x="209549" y="1611019"/>
                </a:lnTo>
                <a:lnTo>
                  <a:pt x="201929" y="1714935"/>
                </a:lnTo>
                <a:lnTo>
                  <a:pt x="191769" y="1922979"/>
                </a:lnTo>
                <a:lnTo>
                  <a:pt x="189229" y="2026991"/>
                </a:lnTo>
                <a:lnTo>
                  <a:pt x="189229" y="1525293"/>
                </a:lnTo>
                <a:lnTo>
                  <a:pt x="190499" y="1508815"/>
                </a:lnTo>
                <a:lnTo>
                  <a:pt x="195579" y="1459435"/>
                </a:lnTo>
                <a:lnTo>
                  <a:pt x="201929" y="1410112"/>
                </a:lnTo>
                <a:lnTo>
                  <a:pt x="207009" y="1360845"/>
                </a:lnTo>
                <a:lnTo>
                  <a:pt x="226059" y="1213384"/>
                </a:lnTo>
                <a:lnTo>
                  <a:pt x="241299" y="1115358"/>
                </a:lnTo>
                <a:lnTo>
                  <a:pt x="250189" y="1066430"/>
                </a:lnTo>
                <a:lnTo>
                  <a:pt x="257809" y="1017558"/>
                </a:lnTo>
                <a:lnTo>
                  <a:pt x="275589" y="919984"/>
                </a:lnTo>
                <a:lnTo>
                  <a:pt x="306069" y="774045"/>
                </a:lnTo>
                <a:lnTo>
                  <a:pt x="340359" y="622467"/>
                </a:lnTo>
                <a:lnTo>
                  <a:pt x="378459" y="471776"/>
                </a:lnTo>
                <a:lnTo>
                  <a:pt x="392429" y="421817"/>
                </a:lnTo>
                <a:lnTo>
                  <a:pt x="421639" y="326102"/>
                </a:lnTo>
                <a:lnTo>
                  <a:pt x="436879" y="280404"/>
                </a:lnTo>
                <a:lnTo>
                  <a:pt x="453389" y="235323"/>
                </a:lnTo>
                <a:lnTo>
                  <a:pt x="473709" y="191250"/>
                </a:lnTo>
                <a:lnTo>
                  <a:pt x="495299" y="148579"/>
                </a:lnTo>
                <a:lnTo>
                  <a:pt x="520699" y="107701"/>
                </a:lnTo>
                <a:lnTo>
                  <a:pt x="548639" y="69011"/>
                </a:lnTo>
                <a:lnTo>
                  <a:pt x="577849" y="37763"/>
                </a:lnTo>
                <a:lnTo>
                  <a:pt x="608329" y="9485"/>
                </a:lnTo>
                <a:lnTo>
                  <a:pt x="615949" y="3880"/>
                </a:lnTo>
                <a:lnTo>
                  <a:pt x="622299" y="0"/>
                </a:lnTo>
                <a:close/>
              </a:path>
              <a:path w="622300" h="4131945">
                <a:moveTo>
                  <a:pt x="342899" y="2676600"/>
                </a:moveTo>
                <a:lnTo>
                  <a:pt x="339089" y="2687425"/>
                </a:lnTo>
                <a:lnTo>
                  <a:pt x="328929" y="2691013"/>
                </a:lnTo>
                <a:lnTo>
                  <a:pt x="318769" y="2687395"/>
                </a:lnTo>
                <a:lnTo>
                  <a:pt x="312419" y="2676600"/>
                </a:lnTo>
                <a:lnTo>
                  <a:pt x="311149" y="2626649"/>
                </a:lnTo>
                <a:lnTo>
                  <a:pt x="308609" y="2576696"/>
                </a:lnTo>
                <a:lnTo>
                  <a:pt x="304799" y="2426829"/>
                </a:lnTo>
                <a:lnTo>
                  <a:pt x="304799" y="2177024"/>
                </a:lnTo>
                <a:lnTo>
                  <a:pt x="308609" y="2029340"/>
                </a:lnTo>
                <a:lnTo>
                  <a:pt x="311149" y="1980507"/>
                </a:lnTo>
                <a:lnTo>
                  <a:pt x="312419" y="1931692"/>
                </a:lnTo>
                <a:lnTo>
                  <a:pt x="317499" y="1834117"/>
                </a:lnTo>
                <a:lnTo>
                  <a:pt x="321309" y="1785357"/>
                </a:lnTo>
                <a:lnTo>
                  <a:pt x="323849" y="1736614"/>
                </a:lnTo>
                <a:lnTo>
                  <a:pt x="334009" y="1607137"/>
                </a:lnTo>
                <a:lnTo>
                  <a:pt x="334009" y="2324140"/>
                </a:lnTo>
                <a:lnTo>
                  <a:pt x="335279" y="2374480"/>
                </a:lnTo>
                <a:lnTo>
                  <a:pt x="335279" y="2424823"/>
                </a:lnTo>
                <a:lnTo>
                  <a:pt x="340359" y="2626237"/>
                </a:lnTo>
                <a:lnTo>
                  <a:pt x="342899" y="2676600"/>
                </a:lnTo>
                <a:close/>
              </a:path>
              <a:path w="622300" h="4131945">
                <a:moveTo>
                  <a:pt x="622299" y="550248"/>
                </a:moveTo>
                <a:lnTo>
                  <a:pt x="622299" y="604766"/>
                </a:lnTo>
                <a:lnTo>
                  <a:pt x="609599" y="622929"/>
                </a:lnTo>
                <a:lnTo>
                  <a:pt x="585469" y="664499"/>
                </a:lnTo>
                <a:lnTo>
                  <a:pt x="562609" y="707027"/>
                </a:lnTo>
                <a:lnTo>
                  <a:pt x="541019" y="750513"/>
                </a:lnTo>
                <a:lnTo>
                  <a:pt x="521969" y="794957"/>
                </a:lnTo>
                <a:lnTo>
                  <a:pt x="504189" y="840358"/>
                </a:lnTo>
                <a:lnTo>
                  <a:pt x="473709" y="934068"/>
                </a:lnTo>
                <a:lnTo>
                  <a:pt x="459739" y="981802"/>
                </a:lnTo>
                <a:lnTo>
                  <a:pt x="447039" y="1029884"/>
                </a:lnTo>
                <a:lnTo>
                  <a:pt x="435609" y="1078280"/>
                </a:lnTo>
                <a:lnTo>
                  <a:pt x="425449" y="1126957"/>
                </a:lnTo>
                <a:lnTo>
                  <a:pt x="407669" y="1225011"/>
                </a:lnTo>
                <a:lnTo>
                  <a:pt x="392429" y="1323773"/>
                </a:lnTo>
                <a:lnTo>
                  <a:pt x="386079" y="1373333"/>
                </a:lnTo>
                <a:lnTo>
                  <a:pt x="370839" y="1522316"/>
                </a:lnTo>
                <a:lnTo>
                  <a:pt x="351789" y="1770676"/>
                </a:lnTo>
                <a:lnTo>
                  <a:pt x="349249" y="1820971"/>
                </a:lnTo>
                <a:lnTo>
                  <a:pt x="345439" y="1871270"/>
                </a:lnTo>
                <a:lnTo>
                  <a:pt x="342899" y="1921572"/>
                </a:lnTo>
                <a:lnTo>
                  <a:pt x="341629" y="1971879"/>
                </a:lnTo>
                <a:lnTo>
                  <a:pt x="339089" y="2022190"/>
                </a:lnTo>
                <a:lnTo>
                  <a:pt x="335279" y="2173147"/>
                </a:lnTo>
                <a:lnTo>
                  <a:pt x="335279" y="2223474"/>
                </a:lnTo>
                <a:lnTo>
                  <a:pt x="334009" y="2273805"/>
                </a:lnTo>
                <a:lnTo>
                  <a:pt x="334009" y="1607137"/>
                </a:lnTo>
                <a:lnTo>
                  <a:pt x="335279" y="1591113"/>
                </a:lnTo>
                <a:lnTo>
                  <a:pt x="340359" y="1543050"/>
                </a:lnTo>
                <a:lnTo>
                  <a:pt x="344169" y="1495007"/>
                </a:lnTo>
                <a:lnTo>
                  <a:pt x="354329" y="1399034"/>
                </a:lnTo>
                <a:lnTo>
                  <a:pt x="373379" y="1255556"/>
                </a:lnTo>
                <a:lnTo>
                  <a:pt x="380999" y="1207910"/>
                </a:lnTo>
                <a:lnTo>
                  <a:pt x="398779" y="1109687"/>
                </a:lnTo>
                <a:lnTo>
                  <a:pt x="408939" y="1060747"/>
                </a:lnTo>
                <a:lnTo>
                  <a:pt x="434339" y="963637"/>
                </a:lnTo>
                <a:lnTo>
                  <a:pt x="448309" y="915638"/>
                </a:lnTo>
                <a:lnTo>
                  <a:pt x="463549" y="868126"/>
                </a:lnTo>
                <a:lnTo>
                  <a:pt x="480059" y="821185"/>
                </a:lnTo>
                <a:lnTo>
                  <a:pt x="499109" y="774901"/>
                </a:lnTo>
                <a:lnTo>
                  <a:pt x="519429" y="729360"/>
                </a:lnTo>
                <a:lnTo>
                  <a:pt x="541019" y="684648"/>
                </a:lnTo>
                <a:lnTo>
                  <a:pt x="563879" y="640851"/>
                </a:lnTo>
                <a:lnTo>
                  <a:pt x="589279" y="598054"/>
                </a:lnTo>
                <a:lnTo>
                  <a:pt x="617219" y="556343"/>
                </a:lnTo>
                <a:lnTo>
                  <a:pt x="622299" y="550248"/>
                </a:lnTo>
                <a:close/>
              </a:path>
              <a:path w="622300" h="4131945">
                <a:moveTo>
                  <a:pt x="622299" y="3993122"/>
                </a:moveTo>
                <a:lnTo>
                  <a:pt x="622299" y="4022100"/>
                </a:lnTo>
                <a:lnTo>
                  <a:pt x="591819" y="4036392"/>
                </a:lnTo>
                <a:lnTo>
                  <a:pt x="590549" y="4036578"/>
                </a:lnTo>
                <a:lnTo>
                  <a:pt x="589279" y="4036857"/>
                </a:lnTo>
                <a:lnTo>
                  <a:pt x="589279" y="4010815"/>
                </a:lnTo>
                <a:lnTo>
                  <a:pt x="591819" y="4009808"/>
                </a:lnTo>
                <a:lnTo>
                  <a:pt x="599439" y="4006376"/>
                </a:lnTo>
                <a:lnTo>
                  <a:pt x="608329" y="4002529"/>
                </a:lnTo>
                <a:lnTo>
                  <a:pt x="622299" y="3993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88414"/>
            <a:ext cx="1006475" cy="2392680"/>
          </a:xfrm>
          <a:custGeom>
            <a:avLst/>
            <a:gdLst/>
            <a:ahLst/>
            <a:cxnLst/>
            <a:rect l="l" t="t" r="r" b="b"/>
            <a:pathLst>
              <a:path w="1006475" h="2392679">
                <a:moveTo>
                  <a:pt x="0" y="0"/>
                </a:moveTo>
                <a:lnTo>
                  <a:pt x="73922" y="22795"/>
                </a:lnTo>
                <a:lnTo>
                  <a:pt x="120249" y="39239"/>
                </a:lnTo>
                <a:lnTo>
                  <a:pt x="166135" y="57127"/>
                </a:lnTo>
                <a:lnTo>
                  <a:pt x="211582" y="76460"/>
                </a:lnTo>
                <a:lnTo>
                  <a:pt x="256420" y="97163"/>
                </a:lnTo>
                <a:lnTo>
                  <a:pt x="300481" y="119160"/>
                </a:lnTo>
                <a:lnTo>
                  <a:pt x="343764" y="142453"/>
                </a:lnTo>
                <a:lnTo>
                  <a:pt x="386269" y="167041"/>
                </a:lnTo>
                <a:lnTo>
                  <a:pt x="427997" y="192924"/>
                </a:lnTo>
                <a:lnTo>
                  <a:pt x="468947" y="220102"/>
                </a:lnTo>
                <a:lnTo>
                  <a:pt x="509120" y="248575"/>
                </a:lnTo>
                <a:lnTo>
                  <a:pt x="548516" y="278343"/>
                </a:lnTo>
                <a:lnTo>
                  <a:pt x="586726" y="309450"/>
                </a:lnTo>
                <a:lnTo>
                  <a:pt x="624111" y="342016"/>
                </a:lnTo>
                <a:lnTo>
                  <a:pt x="660539" y="375994"/>
                </a:lnTo>
                <a:lnTo>
                  <a:pt x="695878" y="411340"/>
                </a:lnTo>
                <a:lnTo>
                  <a:pt x="729998" y="448007"/>
                </a:lnTo>
                <a:lnTo>
                  <a:pt x="762767" y="485951"/>
                </a:lnTo>
                <a:lnTo>
                  <a:pt x="794053" y="525125"/>
                </a:lnTo>
                <a:lnTo>
                  <a:pt x="823724" y="565485"/>
                </a:lnTo>
                <a:lnTo>
                  <a:pt x="851650" y="606986"/>
                </a:lnTo>
                <a:lnTo>
                  <a:pt x="877699" y="649581"/>
                </a:lnTo>
                <a:lnTo>
                  <a:pt x="901739" y="693226"/>
                </a:lnTo>
                <a:lnTo>
                  <a:pt x="923638" y="737874"/>
                </a:lnTo>
                <a:lnTo>
                  <a:pt x="943304" y="783586"/>
                </a:lnTo>
                <a:lnTo>
                  <a:pt x="960491" y="830002"/>
                </a:lnTo>
                <a:lnTo>
                  <a:pt x="975180" y="877390"/>
                </a:lnTo>
                <a:lnTo>
                  <a:pt x="987204" y="925601"/>
                </a:lnTo>
                <a:lnTo>
                  <a:pt x="996430" y="974589"/>
                </a:lnTo>
                <a:lnTo>
                  <a:pt x="1002727" y="1024308"/>
                </a:lnTo>
                <a:lnTo>
                  <a:pt x="1005928" y="1075954"/>
                </a:lnTo>
                <a:lnTo>
                  <a:pt x="1005831" y="1100742"/>
                </a:lnTo>
                <a:lnTo>
                  <a:pt x="1005726" y="1127181"/>
                </a:lnTo>
                <a:lnTo>
                  <a:pt x="1002293" y="1177948"/>
                </a:lnTo>
                <a:lnTo>
                  <a:pt x="995801" y="1228214"/>
                </a:lnTo>
                <a:lnTo>
                  <a:pt x="986420" y="1277939"/>
                </a:lnTo>
                <a:lnTo>
                  <a:pt x="974324" y="1327082"/>
                </a:lnTo>
                <a:lnTo>
                  <a:pt x="959684" y="1375602"/>
                </a:lnTo>
                <a:lnTo>
                  <a:pt x="942672" y="1423458"/>
                </a:lnTo>
                <a:lnTo>
                  <a:pt x="923459" y="1470609"/>
                </a:lnTo>
                <a:lnTo>
                  <a:pt x="902218" y="1517015"/>
                </a:lnTo>
                <a:lnTo>
                  <a:pt x="879120" y="1562634"/>
                </a:lnTo>
                <a:lnTo>
                  <a:pt x="854338" y="1607426"/>
                </a:lnTo>
                <a:lnTo>
                  <a:pt x="828042" y="1651351"/>
                </a:lnTo>
                <a:lnTo>
                  <a:pt x="800406" y="1694366"/>
                </a:lnTo>
                <a:lnTo>
                  <a:pt x="771600" y="1736432"/>
                </a:lnTo>
                <a:lnTo>
                  <a:pt x="741797" y="1777507"/>
                </a:lnTo>
                <a:lnTo>
                  <a:pt x="711623" y="1817156"/>
                </a:lnTo>
                <a:lnTo>
                  <a:pt x="680723" y="1856156"/>
                </a:lnTo>
                <a:lnTo>
                  <a:pt x="649096" y="1894510"/>
                </a:lnTo>
                <a:lnTo>
                  <a:pt x="616743" y="1932216"/>
                </a:lnTo>
                <a:lnTo>
                  <a:pt x="583662" y="1969274"/>
                </a:lnTo>
                <a:lnTo>
                  <a:pt x="549855" y="2005685"/>
                </a:lnTo>
                <a:lnTo>
                  <a:pt x="515321" y="2041449"/>
                </a:lnTo>
                <a:lnTo>
                  <a:pt x="480061" y="2076566"/>
                </a:lnTo>
                <a:lnTo>
                  <a:pt x="444073" y="2111034"/>
                </a:lnTo>
                <a:lnTo>
                  <a:pt x="408271" y="2143732"/>
                </a:lnTo>
                <a:lnTo>
                  <a:pt x="371547" y="2175406"/>
                </a:lnTo>
                <a:lnTo>
                  <a:pt x="333881" y="2205928"/>
                </a:lnTo>
                <a:lnTo>
                  <a:pt x="295255" y="2235174"/>
                </a:lnTo>
                <a:lnTo>
                  <a:pt x="255649" y="2263014"/>
                </a:lnTo>
                <a:lnTo>
                  <a:pt x="215044" y="2289323"/>
                </a:lnTo>
                <a:lnTo>
                  <a:pt x="173420" y="2313973"/>
                </a:lnTo>
                <a:lnTo>
                  <a:pt x="130760" y="2336838"/>
                </a:lnTo>
                <a:lnTo>
                  <a:pt x="87042" y="2357791"/>
                </a:lnTo>
                <a:lnTo>
                  <a:pt x="42249" y="2376704"/>
                </a:lnTo>
                <a:lnTo>
                  <a:pt x="0" y="2392265"/>
                </a:lnTo>
                <a:lnTo>
                  <a:pt x="0" y="2373314"/>
                </a:lnTo>
                <a:lnTo>
                  <a:pt x="5316" y="2371518"/>
                </a:lnTo>
                <a:lnTo>
                  <a:pt x="50373" y="2353986"/>
                </a:lnTo>
                <a:lnTo>
                  <a:pt x="94361" y="2334418"/>
                </a:lnTo>
                <a:lnTo>
                  <a:pt x="137302" y="2312925"/>
                </a:lnTo>
                <a:lnTo>
                  <a:pt x="179214" y="2289615"/>
                </a:lnTo>
                <a:lnTo>
                  <a:pt x="220118" y="2264599"/>
                </a:lnTo>
                <a:lnTo>
                  <a:pt x="260034" y="2237985"/>
                </a:lnTo>
                <a:lnTo>
                  <a:pt x="298982" y="2209885"/>
                </a:lnTo>
                <a:lnTo>
                  <a:pt x="336982" y="2180407"/>
                </a:lnTo>
                <a:lnTo>
                  <a:pt x="374053" y="2149661"/>
                </a:lnTo>
                <a:lnTo>
                  <a:pt x="410217" y="2117756"/>
                </a:lnTo>
                <a:lnTo>
                  <a:pt x="446437" y="2083906"/>
                </a:lnTo>
                <a:lnTo>
                  <a:pt x="481929" y="2049394"/>
                </a:lnTo>
                <a:lnTo>
                  <a:pt x="516693" y="2014218"/>
                </a:lnTo>
                <a:lnTo>
                  <a:pt x="550729" y="1978379"/>
                </a:lnTo>
                <a:lnTo>
                  <a:pt x="584037" y="1941878"/>
                </a:lnTo>
                <a:lnTo>
                  <a:pt x="616617" y="1904714"/>
                </a:lnTo>
                <a:lnTo>
                  <a:pt x="648470" y="1866887"/>
                </a:lnTo>
                <a:lnTo>
                  <a:pt x="679594" y="1828397"/>
                </a:lnTo>
                <a:lnTo>
                  <a:pt x="709991" y="1789244"/>
                </a:lnTo>
                <a:lnTo>
                  <a:pt x="740262" y="1748758"/>
                </a:lnTo>
                <a:lnTo>
                  <a:pt x="769533" y="1707491"/>
                </a:lnTo>
                <a:lnTo>
                  <a:pt x="797657" y="1665423"/>
                </a:lnTo>
                <a:lnTo>
                  <a:pt x="824490" y="1622534"/>
                </a:lnTo>
                <a:lnTo>
                  <a:pt x="849886" y="1578802"/>
                </a:lnTo>
                <a:lnTo>
                  <a:pt x="873698" y="1534207"/>
                </a:lnTo>
                <a:lnTo>
                  <a:pt x="895782" y="1488730"/>
                </a:lnTo>
                <a:lnTo>
                  <a:pt x="915992" y="1442348"/>
                </a:lnTo>
                <a:lnTo>
                  <a:pt x="933958" y="1395443"/>
                </a:lnTo>
                <a:lnTo>
                  <a:pt x="949624" y="1347721"/>
                </a:lnTo>
                <a:lnTo>
                  <a:pt x="962825" y="1299294"/>
                </a:lnTo>
                <a:lnTo>
                  <a:pt x="973397" y="1250271"/>
                </a:lnTo>
                <a:lnTo>
                  <a:pt x="981176" y="1200765"/>
                </a:lnTo>
                <a:lnTo>
                  <a:pt x="985995" y="1150885"/>
                </a:lnTo>
                <a:lnTo>
                  <a:pt x="987691" y="1100742"/>
                </a:lnTo>
                <a:lnTo>
                  <a:pt x="986098" y="1050448"/>
                </a:lnTo>
                <a:lnTo>
                  <a:pt x="981332" y="1001546"/>
                </a:lnTo>
                <a:lnTo>
                  <a:pt x="973554" y="953145"/>
                </a:lnTo>
                <a:lnTo>
                  <a:pt x="962910" y="905336"/>
                </a:lnTo>
                <a:lnTo>
                  <a:pt x="949546" y="858212"/>
                </a:lnTo>
                <a:lnTo>
                  <a:pt x="933610" y="811863"/>
                </a:lnTo>
                <a:lnTo>
                  <a:pt x="915245" y="766382"/>
                </a:lnTo>
                <a:lnTo>
                  <a:pt x="894600" y="721859"/>
                </a:lnTo>
                <a:lnTo>
                  <a:pt x="871820" y="678387"/>
                </a:lnTo>
                <a:lnTo>
                  <a:pt x="847051" y="636057"/>
                </a:lnTo>
                <a:lnTo>
                  <a:pt x="820529" y="594933"/>
                </a:lnTo>
                <a:lnTo>
                  <a:pt x="792384" y="554946"/>
                </a:lnTo>
                <a:lnTo>
                  <a:pt x="762687" y="516114"/>
                </a:lnTo>
                <a:lnTo>
                  <a:pt x="731508" y="478452"/>
                </a:lnTo>
                <a:lnTo>
                  <a:pt x="698919" y="441978"/>
                </a:lnTo>
                <a:lnTo>
                  <a:pt x="664989" y="406706"/>
                </a:lnTo>
                <a:lnTo>
                  <a:pt x="629788" y="372655"/>
                </a:lnTo>
                <a:lnTo>
                  <a:pt x="593389" y="339840"/>
                </a:lnTo>
                <a:lnTo>
                  <a:pt x="555860" y="308278"/>
                </a:lnTo>
                <a:lnTo>
                  <a:pt x="517273" y="277984"/>
                </a:lnTo>
                <a:lnTo>
                  <a:pt x="477698" y="248976"/>
                </a:lnTo>
                <a:lnTo>
                  <a:pt x="437205" y="221270"/>
                </a:lnTo>
                <a:lnTo>
                  <a:pt x="395866" y="194882"/>
                </a:lnTo>
                <a:lnTo>
                  <a:pt x="353750" y="169829"/>
                </a:lnTo>
                <a:lnTo>
                  <a:pt x="310929" y="146127"/>
                </a:lnTo>
                <a:lnTo>
                  <a:pt x="267472" y="123792"/>
                </a:lnTo>
                <a:lnTo>
                  <a:pt x="223450" y="102841"/>
                </a:lnTo>
                <a:lnTo>
                  <a:pt x="179053" y="83301"/>
                </a:lnTo>
                <a:lnTo>
                  <a:pt x="134190" y="65148"/>
                </a:lnTo>
                <a:lnTo>
                  <a:pt x="88859" y="48382"/>
                </a:lnTo>
                <a:lnTo>
                  <a:pt x="43062" y="33003"/>
                </a:lnTo>
                <a:lnTo>
                  <a:pt x="0" y="19978"/>
                </a:lnTo>
                <a:lnTo>
                  <a:pt x="0" y="0"/>
                </a:lnTo>
                <a:close/>
              </a:path>
              <a:path w="1006475" h="2392679">
                <a:moveTo>
                  <a:pt x="0" y="264472"/>
                </a:moveTo>
                <a:lnTo>
                  <a:pt x="72829" y="305688"/>
                </a:lnTo>
                <a:lnTo>
                  <a:pt x="115007" y="332800"/>
                </a:lnTo>
                <a:lnTo>
                  <a:pt x="155921" y="361634"/>
                </a:lnTo>
                <a:lnTo>
                  <a:pt x="195445" y="392214"/>
                </a:lnTo>
                <a:lnTo>
                  <a:pt x="233453" y="424560"/>
                </a:lnTo>
                <a:lnTo>
                  <a:pt x="269819" y="458696"/>
                </a:lnTo>
                <a:lnTo>
                  <a:pt x="304417" y="494646"/>
                </a:lnTo>
                <a:lnTo>
                  <a:pt x="337121" y="532430"/>
                </a:lnTo>
                <a:lnTo>
                  <a:pt x="367805" y="572073"/>
                </a:lnTo>
                <a:lnTo>
                  <a:pt x="395143" y="611997"/>
                </a:lnTo>
                <a:lnTo>
                  <a:pt x="419889" y="653229"/>
                </a:lnTo>
                <a:lnTo>
                  <a:pt x="442069" y="695650"/>
                </a:lnTo>
                <a:lnTo>
                  <a:pt x="461711" y="739141"/>
                </a:lnTo>
                <a:lnTo>
                  <a:pt x="478842" y="783586"/>
                </a:lnTo>
                <a:lnTo>
                  <a:pt x="493489" y="828864"/>
                </a:lnTo>
                <a:lnTo>
                  <a:pt x="505679" y="874859"/>
                </a:lnTo>
                <a:lnTo>
                  <a:pt x="515438" y="921452"/>
                </a:lnTo>
                <a:lnTo>
                  <a:pt x="522793" y="968526"/>
                </a:lnTo>
                <a:lnTo>
                  <a:pt x="527773" y="1015960"/>
                </a:lnTo>
                <a:lnTo>
                  <a:pt x="530402" y="1063639"/>
                </a:lnTo>
                <a:lnTo>
                  <a:pt x="530578" y="1091018"/>
                </a:lnTo>
                <a:lnTo>
                  <a:pt x="530641" y="1100742"/>
                </a:lnTo>
                <a:lnTo>
                  <a:pt x="528721" y="1159254"/>
                </a:lnTo>
                <a:lnTo>
                  <a:pt x="524464" y="1206954"/>
                </a:lnTo>
                <a:lnTo>
                  <a:pt x="517965" y="1254425"/>
                </a:lnTo>
                <a:lnTo>
                  <a:pt x="509252" y="1301549"/>
                </a:lnTo>
                <a:lnTo>
                  <a:pt x="498464" y="1347721"/>
                </a:lnTo>
                <a:lnTo>
                  <a:pt x="485288" y="1394282"/>
                </a:lnTo>
                <a:lnTo>
                  <a:pt x="469158" y="1442348"/>
                </a:lnTo>
                <a:lnTo>
                  <a:pt x="450886" y="1489327"/>
                </a:lnTo>
                <a:lnTo>
                  <a:pt x="430465" y="1535436"/>
                </a:lnTo>
                <a:lnTo>
                  <a:pt x="408016" y="1580561"/>
                </a:lnTo>
                <a:lnTo>
                  <a:pt x="383629" y="1624673"/>
                </a:lnTo>
                <a:lnTo>
                  <a:pt x="357394" y="1667740"/>
                </a:lnTo>
                <a:lnTo>
                  <a:pt x="329400" y="1709731"/>
                </a:lnTo>
                <a:lnTo>
                  <a:pt x="299737" y="1750617"/>
                </a:lnTo>
                <a:lnTo>
                  <a:pt x="268493" y="1790365"/>
                </a:lnTo>
                <a:lnTo>
                  <a:pt x="235759" y="1828947"/>
                </a:lnTo>
                <a:lnTo>
                  <a:pt x="201623" y="1866331"/>
                </a:lnTo>
                <a:lnTo>
                  <a:pt x="166177" y="1902486"/>
                </a:lnTo>
                <a:lnTo>
                  <a:pt x="129507" y="1937381"/>
                </a:lnTo>
                <a:lnTo>
                  <a:pt x="91706" y="1970987"/>
                </a:lnTo>
                <a:lnTo>
                  <a:pt x="52861" y="2003272"/>
                </a:lnTo>
                <a:lnTo>
                  <a:pt x="13062" y="2034206"/>
                </a:lnTo>
                <a:lnTo>
                  <a:pt x="0" y="2043700"/>
                </a:lnTo>
                <a:lnTo>
                  <a:pt x="0" y="2019862"/>
                </a:lnTo>
                <a:lnTo>
                  <a:pt x="14319" y="2009211"/>
                </a:lnTo>
                <a:lnTo>
                  <a:pt x="57384" y="1974623"/>
                </a:lnTo>
                <a:lnTo>
                  <a:pt x="99193" y="1938413"/>
                </a:lnTo>
                <a:lnTo>
                  <a:pt x="139631" y="1900683"/>
                </a:lnTo>
                <a:lnTo>
                  <a:pt x="178588" y="1861534"/>
                </a:lnTo>
                <a:lnTo>
                  <a:pt x="216061" y="1820966"/>
                </a:lnTo>
                <a:lnTo>
                  <a:pt x="252052" y="1778980"/>
                </a:lnTo>
                <a:lnTo>
                  <a:pt x="283104" y="1739379"/>
                </a:lnTo>
                <a:lnTo>
                  <a:pt x="312500" y="1698598"/>
                </a:lnTo>
                <a:lnTo>
                  <a:pt x="340166" y="1656702"/>
                </a:lnTo>
                <a:lnTo>
                  <a:pt x="366032" y="1613758"/>
                </a:lnTo>
                <a:lnTo>
                  <a:pt x="390025" y="1569831"/>
                </a:lnTo>
                <a:lnTo>
                  <a:pt x="412073" y="1524986"/>
                </a:lnTo>
                <a:lnTo>
                  <a:pt x="432103" y="1479291"/>
                </a:lnTo>
                <a:lnTo>
                  <a:pt x="450044" y="1432812"/>
                </a:lnTo>
                <a:lnTo>
                  <a:pt x="465823" y="1385613"/>
                </a:lnTo>
                <a:lnTo>
                  <a:pt x="479368" y="1337761"/>
                </a:lnTo>
                <a:lnTo>
                  <a:pt x="490607" y="1289323"/>
                </a:lnTo>
                <a:lnTo>
                  <a:pt x="499468" y="1240363"/>
                </a:lnTo>
                <a:lnTo>
                  <a:pt x="505878" y="1190948"/>
                </a:lnTo>
                <a:lnTo>
                  <a:pt x="509765" y="1141145"/>
                </a:lnTo>
                <a:lnTo>
                  <a:pt x="511058" y="1091018"/>
                </a:lnTo>
                <a:lnTo>
                  <a:pt x="509684" y="1040634"/>
                </a:lnTo>
                <a:lnTo>
                  <a:pt x="505570" y="990059"/>
                </a:lnTo>
                <a:lnTo>
                  <a:pt x="498521" y="937293"/>
                </a:lnTo>
                <a:lnTo>
                  <a:pt x="488188" y="885287"/>
                </a:lnTo>
                <a:lnTo>
                  <a:pt x="474571" y="834041"/>
                </a:lnTo>
                <a:lnTo>
                  <a:pt x="457680" y="783586"/>
                </a:lnTo>
                <a:lnTo>
                  <a:pt x="437632" y="734229"/>
                </a:lnTo>
                <a:lnTo>
                  <a:pt x="414604" y="686458"/>
                </a:lnTo>
                <a:lnTo>
                  <a:pt x="388588" y="640245"/>
                </a:lnTo>
                <a:lnTo>
                  <a:pt x="359581" y="595588"/>
                </a:lnTo>
                <a:lnTo>
                  <a:pt x="328165" y="553911"/>
                </a:lnTo>
                <a:lnTo>
                  <a:pt x="294368" y="514259"/>
                </a:lnTo>
                <a:lnTo>
                  <a:pt x="258382" y="476615"/>
                </a:lnTo>
                <a:lnTo>
                  <a:pt x="220400" y="440960"/>
                </a:lnTo>
                <a:lnTo>
                  <a:pt x="180613" y="407277"/>
                </a:lnTo>
                <a:lnTo>
                  <a:pt x="139213" y="375548"/>
                </a:lnTo>
                <a:lnTo>
                  <a:pt x="96392" y="345756"/>
                </a:lnTo>
                <a:lnTo>
                  <a:pt x="52342" y="317884"/>
                </a:lnTo>
                <a:lnTo>
                  <a:pt x="9757" y="293254"/>
                </a:lnTo>
                <a:lnTo>
                  <a:pt x="0" y="288080"/>
                </a:lnTo>
                <a:lnTo>
                  <a:pt x="0" y="264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07300" y="9368790"/>
            <a:ext cx="2753360" cy="918210"/>
          </a:xfrm>
          <a:custGeom>
            <a:avLst/>
            <a:gdLst/>
            <a:ahLst/>
            <a:cxnLst/>
            <a:rect l="l" t="t" r="r" b="b"/>
            <a:pathLst>
              <a:path w="2753359" h="918209">
                <a:moveTo>
                  <a:pt x="1148282" y="12699"/>
                </a:moveTo>
                <a:lnTo>
                  <a:pt x="1543721" y="12699"/>
                </a:lnTo>
                <a:lnTo>
                  <a:pt x="1562890" y="15239"/>
                </a:lnTo>
                <a:lnTo>
                  <a:pt x="1582027" y="19049"/>
                </a:lnTo>
                <a:lnTo>
                  <a:pt x="1620181" y="24129"/>
                </a:lnTo>
                <a:lnTo>
                  <a:pt x="1716793" y="44449"/>
                </a:lnTo>
                <a:lnTo>
                  <a:pt x="1811645" y="69849"/>
                </a:lnTo>
                <a:lnTo>
                  <a:pt x="1858411" y="85089"/>
                </a:lnTo>
                <a:lnTo>
                  <a:pt x="1904738" y="101599"/>
                </a:lnTo>
                <a:lnTo>
                  <a:pt x="1950624" y="119379"/>
                </a:lnTo>
                <a:lnTo>
                  <a:pt x="1996071" y="138429"/>
                </a:lnTo>
                <a:lnTo>
                  <a:pt x="2084970" y="181609"/>
                </a:lnTo>
                <a:lnTo>
                  <a:pt x="2128253" y="204469"/>
                </a:lnTo>
                <a:lnTo>
                  <a:pt x="2170758" y="229869"/>
                </a:lnTo>
                <a:lnTo>
                  <a:pt x="2212486" y="255269"/>
                </a:lnTo>
                <a:lnTo>
                  <a:pt x="2253436" y="281939"/>
                </a:lnTo>
                <a:lnTo>
                  <a:pt x="2293609" y="311149"/>
                </a:lnTo>
                <a:lnTo>
                  <a:pt x="2333005" y="340359"/>
                </a:lnTo>
                <a:lnTo>
                  <a:pt x="2371215" y="372109"/>
                </a:lnTo>
                <a:lnTo>
                  <a:pt x="2408599" y="403859"/>
                </a:lnTo>
                <a:lnTo>
                  <a:pt x="2445028" y="438149"/>
                </a:lnTo>
                <a:lnTo>
                  <a:pt x="2480367" y="473709"/>
                </a:lnTo>
                <a:lnTo>
                  <a:pt x="2514487" y="510539"/>
                </a:lnTo>
                <a:lnTo>
                  <a:pt x="2547256" y="548639"/>
                </a:lnTo>
                <a:lnTo>
                  <a:pt x="2578542" y="588009"/>
                </a:lnTo>
                <a:lnTo>
                  <a:pt x="2608213" y="627379"/>
                </a:lnTo>
                <a:lnTo>
                  <a:pt x="2636139" y="669289"/>
                </a:lnTo>
                <a:lnTo>
                  <a:pt x="2662188" y="712469"/>
                </a:lnTo>
                <a:lnTo>
                  <a:pt x="2686227" y="755649"/>
                </a:lnTo>
                <a:lnTo>
                  <a:pt x="2708127" y="800099"/>
                </a:lnTo>
                <a:lnTo>
                  <a:pt x="2727755" y="845819"/>
                </a:lnTo>
                <a:lnTo>
                  <a:pt x="2744979" y="892809"/>
                </a:lnTo>
                <a:lnTo>
                  <a:pt x="2753185" y="918209"/>
                </a:lnTo>
                <a:lnTo>
                  <a:pt x="2733438" y="918209"/>
                </a:lnTo>
                <a:lnTo>
                  <a:pt x="2718098" y="873759"/>
                </a:lnTo>
                <a:lnTo>
                  <a:pt x="2699734" y="829309"/>
                </a:lnTo>
                <a:lnTo>
                  <a:pt x="2679089" y="784859"/>
                </a:lnTo>
                <a:lnTo>
                  <a:pt x="2656309" y="740409"/>
                </a:lnTo>
                <a:lnTo>
                  <a:pt x="2631540" y="698499"/>
                </a:lnTo>
                <a:lnTo>
                  <a:pt x="2605018" y="657859"/>
                </a:lnTo>
                <a:lnTo>
                  <a:pt x="2576873" y="617219"/>
                </a:lnTo>
                <a:lnTo>
                  <a:pt x="2547176" y="579119"/>
                </a:lnTo>
                <a:lnTo>
                  <a:pt x="2515997" y="541019"/>
                </a:lnTo>
                <a:lnTo>
                  <a:pt x="2483408" y="504189"/>
                </a:lnTo>
                <a:lnTo>
                  <a:pt x="2449478" y="468629"/>
                </a:lnTo>
                <a:lnTo>
                  <a:pt x="2414277" y="435609"/>
                </a:lnTo>
                <a:lnTo>
                  <a:pt x="2377878" y="402589"/>
                </a:lnTo>
                <a:lnTo>
                  <a:pt x="2340349" y="370839"/>
                </a:lnTo>
                <a:lnTo>
                  <a:pt x="2301762" y="340359"/>
                </a:lnTo>
                <a:lnTo>
                  <a:pt x="2262187" y="311149"/>
                </a:lnTo>
                <a:lnTo>
                  <a:pt x="2221694" y="283209"/>
                </a:lnTo>
                <a:lnTo>
                  <a:pt x="2180355" y="257809"/>
                </a:lnTo>
                <a:lnTo>
                  <a:pt x="2138239" y="232409"/>
                </a:lnTo>
                <a:lnTo>
                  <a:pt x="2095418" y="208279"/>
                </a:lnTo>
                <a:lnTo>
                  <a:pt x="2007939" y="165099"/>
                </a:lnTo>
                <a:lnTo>
                  <a:pt x="1918679" y="126999"/>
                </a:lnTo>
                <a:lnTo>
                  <a:pt x="1873348" y="110489"/>
                </a:lnTo>
                <a:lnTo>
                  <a:pt x="1827551" y="95249"/>
                </a:lnTo>
                <a:lnTo>
                  <a:pt x="1781287" y="81279"/>
                </a:lnTo>
                <a:lnTo>
                  <a:pt x="1734557" y="68579"/>
                </a:lnTo>
                <a:lnTo>
                  <a:pt x="1687360" y="57149"/>
                </a:lnTo>
                <a:lnTo>
                  <a:pt x="1592169" y="39369"/>
                </a:lnTo>
                <a:lnTo>
                  <a:pt x="1496318" y="26669"/>
                </a:lnTo>
                <a:lnTo>
                  <a:pt x="1448145" y="22859"/>
                </a:lnTo>
                <a:lnTo>
                  <a:pt x="1399807" y="20319"/>
                </a:lnTo>
                <a:lnTo>
                  <a:pt x="1351305" y="19049"/>
                </a:lnTo>
                <a:lnTo>
                  <a:pt x="1104371" y="19049"/>
                </a:lnTo>
                <a:lnTo>
                  <a:pt x="1128714" y="15239"/>
                </a:lnTo>
                <a:lnTo>
                  <a:pt x="1148282" y="12699"/>
                </a:lnTo>
                <a:close/>
              </a:path>
              <a:path w="2753359" h="918209">
                <a:moveTo>
                  <a:pt x="1054068" y="149859"/>
                </a:moveTo>
                <a:lnTo>
                  <a:pt x="1103075" y="151129"/>
                </a:lnTo>
                <a:lnTo>
                  <a:pt x="1152033" y="153669"/>
                </a:lnTo>
                <a:lnTo>
                  <a:pt x="1200793" y="157479"/>
                </a:lnTo>
                <a:lnTo>
                  <a:pt x="1249356" y="162559"/>
                </a:lnTo>
                <a:lnTo>
                  <a:pt x="1297720" y="168909"/>
                </a:lnTo>
                <a:lnTo>
                  <a:pt x="1393857" y="186689"/>
                </a:lnTo>
                <a:lnTo>
                  <a:pt x="1441628" y="198119"/>
                </a:lnTo>
                <a:lnTo>
                  <a:pt x="1489512" y="210819"/>
                </a:lnTo>
                <a:lnTo>
                  <a:pt x="1537265" y="224789"/>
                </a:lnTo>
                <a:lnTo>
                  <a:pt x="1584763" y="240029"/>
                </a:lnTo>
                <a:lnTo>
                  <a:pt x="1631879" y="257809"/>
                </a:lnTo>
                <a:lnTo>
                  <a:pt x="1678487" y="276859"/>
                </a:lnTo>
                <a:lnTo>
                  <a:pt x="1724461" y="297179"/>
                </a:lnTo>
                <a:lnTo>
                  <a:pt x="1769674" y="318769"/>
                </a:lnTo>
                <a:lnTo>
                  <a:pt x="1814002" y="342899"/>
                </a:lnTo>
                <a:lnTo>
                  <a:pt x="1857318" y="368299"/>
                </a:lnTo>
                <a:lnTo>
                  <a:pt x="1899496" y="394969"/>
                </a:lnTo>
                <a:lnTo>
                  <a:pt x="1940410" y="424179"/>
                </a:lnTo>
                <a:lnTo>
                  <a:pt x="1979934" y="454659"/>
                </a:lnTo>
                <a:lnTo>
                  <a:pt x="2017942" y="486409"/>
                </a:lnTo>
                <a:lnTo>
                  <a:pt x="2054308" y="520699"/>
                </a:lnTo>
                <a:lnTo>
                  <a:pt x="2088906" y="557529"/>
                </a:lnTo>
                <a:lnTo>
                  <a:pt x="2121610" y="594359"/>
                </a:lnTo>
                <a:lnTo>
                  <a:pt x="2152294" y="634999"/>
                </a:lnTo>
                <a:lnTo>
                  <a:pt x="2179632" y="674369"/>
                </a:lnTo>
                <a:lnTo>
                  <a:pt x="2204377" y="715009"/>
                </a:lnTo>
                <a:lnTo>
                  <a:pt x="2226558" y="758189"/>
                </a:lnTo>
                <a:lnTo>
                  <a:pt x="2246200" y="801369"/>
                </a:lnTo>
                <a:lnTo>
                  <a:pt x="2263331" y="845819"/>
                </a:lnTo>
                <a:lnTo>
                  <a:pt x="2277978" y="891539"/>
                </a:lnTo>
                <a:lnTo>
                  <a:pt x="2285295" y="918209"/>
                </a:lnTo>
                <a:lnTo>
                  <a:pt x="2265021" y="918209"/>
                </a:lnTo>
                <a:lnTo>
                  <a:pt x="2259060" y="896619"/>
                </a:lnTo>
                <a:lnTo>
                  <a:pt x="2242159" y="845819"/>
                </a:lnTo>
                <a:lnTo>
                  <a:pt x="2222121" y="796289"/>
                </a:lnTo>
                <a:lnTo>
                  <a:pt x="2199093" y="749299"/>
                </a:lnTo>
                <a:lnTo>
                  <a:pt x="2173077" y="702309"/>
                </a:lnTo>
                <a:lnTo>
                  <a:pt x="2144070" y="657859"/>
                </a:lnTo>
                <a:lnTo>
                  <a:pt x="2112654" y="615949"/>
                </a:lnTo>
                <a:lnTo>
                  <a:pt x="2078857" y="576579"/>
                </a:lnTo>
                <a:lnTo>
                  <a:pt x="2042871" y="538479"/>
                </a:lnTo>
                <a:lnTo>
                  <a:pt x="2004889" y="502919"/>
                </a:lnTo>
                <a:lnTo>
                  <a:pt x="1965102" y="469899"/>
                </a:lnTo>
                <a:lnTo>
                  <a:pt x="1923702" y="438149"/>
                </a:lnTo>
                <a:lnTo>
                  <a:pt x="1880881" y="407669"/>
                </a:lnTo>
                <a:lnTo>
                  <a:pt x="1836831" y="379729"/>
                </a:lnTo>
                <a:lnTo>
                  <a:pt x="1794246" y="355599"/>
                </a:lnTo>
                <a:lnTo>
                  <a:pt x="1750777" y="332739"/>
                </a:lnTo>
                <a:lnTo>
                  <a:pt x="1706487" y="311149"/>
                </a:lnTo>
                <a:lnTo>
                  <a:pt x="1661439" y="290829"/>
                </a:lnTo>
                <a:lnTo>
                  <a:pt x="1615699" y="273049"/>
                </a:lnTo>
                <a:lnTo>
                  <a:pt x="1569330" y="256539"/>
                </a:lnTo>
                <a:lnTo>
                  <a:pt x="1522395" y="241299"/>
                </a:lnTo>
                <a:lnTo>
                  <a:pt x="1474960" y="227329"/>
                </a:lnTo>
                <a:lnTo>
                  <a:pt x="1427088" y="214629"/>
                </a:lnTo>
                <a:lnTo>
                  <a:pt x="1330290" y="194309"/>
                </a:lnTo>
                <a:lnTo>
                  <a:pt x="1281491" y="186689"/>
                </a:lnTo>
                <a:lnTo>
                  <a:pt x="1232511" y="180339"/>
                </a:lnTo>
                <a:lnTo>
                  <a:pt x="1134266" y="172719"/>
                </a:lnTo>
                <a:lnTo>
                  <a:pt x="1036066" y="170179"/>
                </a:lnTo>
                <a:lnTo>
                  <a:pt x="794416" y="170179"/>
                </a:lnTo>
                <a:lnTo>
                  <a:pt x="810549" y="167639"/>
                </a:lnTo>
                <a:lnTo>
                  <a:pt x="859051" y="161289"/>
                </a:lnTo>
                <a:lnTo>
                  <a:pt x="907654" y="156209"/>
                </a:lnTo>
                <a:lnTo>
                  <a:pt x="956358" y="152399"/>
                </a:lnTo>
                <a:lnTo>
                  <a:pt x="1054068" y="149859"/>
                </a:lnTo>
                <a:close/>
              </a:path>
              <a:path w="2753359" h="918209">
                <a:moveTo>
                  <a:pt x="794416" y="170179"/>
                </a:moveTo>
                <a:lnTo>
                  <a:pt x="1036066" y="170179"/>
                </a:lnTo>
                <a:lnTo>
                  <a:pt x="986667" y="171449"/>
                </a:lnTo>
                <a:lnTo>
                  <a:pt x="937431" y="173989"/>
                </a:lnTo>
                <a:lnTo>
                  <a:pt x="888357" y="177799"/>
                </a:lnTo>
                <a:lnTo>
                  <a:pt x="790697" y="190499"/>
                </a:lnTo>
                <a:lnTo>
                  <a:pt x="742111" y="199389"/>
                </a:lnTo>
                <a:lnTo>
                  <a:pt x="693688" y="209549"/>
                </a:lnTo>
                <a:lnTo>
                  <a:pt x="645603" y="234949"/>
                </a:lnTo>
                <a:lnTo>
                  <a:pt x="598658" y="264159"/>
                </a:lnTo>
                <a:lnTo>
                  <a:pt x="552853" y="293369"/>
                </a:lnTo>
                <a:lnTo>
                  <a:pt x="508188" y="325119"/>
                </a:lnTo>
                <a:lnTo>
                  <a:pt x="464664" y="358139"/>
                </a:lnTo>
                <a:lnTo>
                  <a:pt x="422280" y="392429"/>
                </a:lnTo>
                <a:lnTo>
                  <a:pt x="386109" y="425449"/>
                </a:lnTo>
                <a:lnTo>
                  <a:pt x="351102" y="458469"/>
                </a:lnTo>
                <a:lnTo>
                  <a:pt x="317262" y="492759"/>
                </a:lnTo>
                <a:lnTo>
                  <a:pt x="284586" y="528319"/>
                </a:lnTo>
                <a:lnTo>
                  <a:pt x="253151" y="565149"/>
                </a:lnTo>
                <a:lnTo>
                  <a:pt x="223032" y="603249"/>
                </a:lnTo>
                <a:lnTo>
                  <a:pt x="194229" y="641349"/>
                </a:lnTo>
                <a:lnTo>
                  <a:pt x="166742" y="681989"/>
                </a:lnTo>
                <a:lnTo>
                  <a:pt x="140634" y="722629"/>
                </a:lnTo>
                <a:lnTo>
                  <a:pt x="115968" y="764539"/>
                </a:lnTo>
                <a:lnTo>
                  <a:pt x="92743" y="806449"/>
                </a:lnTo>
                <a:lnTo>
                  <a:pt x="70961" y="849629"/>
                </a:lnTo>
                <a:lnTo>
                  <a:pt x="50670" y="892809"/>
                </a:lnTo>
                <a:lnTo>
                  <a:pt x="39932" y="918209"/>
                </a:lnTo>
                <a:lnTo>
                  <a:pt x="22829" y="918209"/>
                </a:lnTo>
                <a:lnTo>
                  <a:pt x="38319" y="882649"/>
                </a:lnTo>
                <a:lnTo>
                  <a:pt x="61031" y="834389"/>
                </a:lnTo>
                <a:lnTo>
                  <a:pt x="85615" y="786129"/>
                </a:lnTo>
                <a:lnTo>
                  <a:pt x="112070" y="739139"/>
                </a:lnTo>
                <a:lnTo>
                  <a:pt x="140395" y="693419"/>
                </a:lnTo>
                <a:lnTo>
                  <a:pt x="168346" y="652779"/>
                </a:lnTo>
                <a:lnTo>
                  <a:pt x="197609" y="612139"/>
                </a:lnTo>
                <a:lnTo>
                  <a:pt x="228187" y="572769"/>
                </a:lnTo>
                <a:lnTo>
                  <a:pt x="260077" y="534669"/>
                </a:lnTo>
                <a:lnTo>
                  <a:pt x="293282" y="497839"/>
                </a:lnTo>
                <a:lnTo>
                  <a:pt x="327799" y="462279"/>
                </a:lnTo>
                <a:lnTo>
                  <a:pt x="363631" y="426719"/>
                </a:lnTo>
                <a:lnTo>
                  <a:pt x="400626" y="393699"/>
                </a:lnTo>
                <a:lnTo>
                  <a:pt x="438637" y="360679"/>
                </a:lnTo>
                <a:lnTo>
                  <a:pt x="477663" y="330199"/>
                </a:lnTo>
                <a:lnTo>
                  <a:pt x="517704" y="300989"/>
                </a:lnTo>
                <a:lnTo>
                  <a:pt x="558760" y="273049"/>
                </a:lnTo>
                <a:lnTo>
                  <a:pt x="600831" y="246379"/>
                </a:lnTo>
                <a:lnTo>
                  <a:pt x="643917" y="220979"/>
                </a:lnTo>
                <a:lnTo>
                  <a:pt x="567130" y="220979"/>
                </a:lnTo>
                <a:lnTo>
                  <a:pt x="575040" y="218439"/>
                </a:lnTo>
                <a:lnTo>
                  <a:pt x="606950" y="199389"/>
                </a:lnTo>
                <a:lnTo>
                  <a:pt x="643896" y="199389"/>
                </a:lnTo>
                <a:lnTo>
                  <a:pt x="693620" y="187959"/>
                </a:lnTo>
                <a:lnTo>
                  <a:pt x="710274" y="185419"/>
                </a:lnTo>
                <a:lnTo>
                  <a:pt x="729486" y="175259"/>
                </a:lnTo>
                <a:lnTo>
                  <a:pt x="762148" y="175259"/>
                </a:lnTo>
                <a:lnTo>
                  <a:pt x="794416" y="170179"/>
                </a:lnTo>
                <a:close/>
              </a:path>
              <a:path w="2753359" h="918209">
                <a:moveTo>
                  <a:pt x="567130" y="220979"/>
                </a:moveTo>
                <a:lnTo>
                  <a:pt x="643917" y="220979"/>
                </a:lnTo>
                <a:lnTo>
                  <a:pt x="612509" y="228599"/>
                </a:lnTo>
                <a:lnTo>
                  <a:pt x="596868" y="233679"/>
                </a:lnTo>
                <a:lnTo>
                  <a:pt x="581278" y="237489"/>
                </a:lnTo>
                <a:lnTo>
                  <a:pt x="570368" y="245109"/>
                </a:lnTo>
                <a:lnTo>
                  <a:pt x="559525" y="251459"/>
                </a:lnTo>
                <a:lnTo>
                  <a:pt x="499477" y="294639"/>
                </a:lnTo>
                <a:lnTo>
                  <a:pt x="461894" y="323849"/>
                </a:lnTo>
                <a:lnTo>
                  <a:pt x="425284" y="354329"/>
                </a:lnTo>
                <a:lnTo>
                  <a:pt x="389646" y="384809"/>
                </a:lnTo>
                <a:lnTo>
                  <a:pt x="355056" y="417829"/>
                </a:lnTo>
                <a:lnTo>
                  <a:pt x="321588" y="452119"/>
                </a:lnTo>
                <a:lnTo>
                  <a:pt x="289243" y="486409"/>
                </a:lnTo>
                <a:lnTo>
                  <a:pt x="258020" y="521969"/>
                </a:lnTo>
                <a:lnTo>
                  <a:pt x="227984" y="560069"/>
                </a:lnTo>
                <a:lnTo>
                  <a:pt x="199201" y="596899"/>
                </a:lnTo>
                <a:lnTo>
                  <a:pt x="171670" y="636269"/>
                </a:lnTo>
                <a:lnTo>
                  <a:pt x="145393" y="675639"/>
                </a:lnTo>
                <a:lnTo>
                  <a:pt x="120422" y="716279"/>
                </a:lnTo>
                <a:lnTo>
                  <a:pt x="96814" y="756919"/>
                </a:lnTo>
                <a:lnTo>
                  <a:pt x="74567" y="798829"/>
                </a:lnTo>
                <a:lnTo>
                  <a:pt x="53682" y="842009"/>
                </a:lnTo>
                <a:lnTo>
                  <a:pt x="32972" y="888999"/>
                </a:lnTo>
                <a:lnTo>
                  <a:pt x="20955" y="918209"/>
                </a:lnTo>
                <a:lnTo>
                  <a:pt x="0" y="918209"/>
                </a:lnTo>
                <a:lnTo>
                  <a:pt x="33992" y="838199"/>
                </a:lnTo>
                <a:lnTo>
                  <a:pt x="56458" y="792479"/>
                </a:lnTo>
                <a:lnTo>
                  <a:pt x="80568" y="746759"/>
                </a:lnTo>
                <a:lnTo>
                  <a:pt x="106276" y="702309"/>
                </a:lnTo>
                <a:lnTo>
                  <a:pt x="133534" y="657859"/>
                </a:lnTo>
                <a:lnTo>
                  <a:pt x="162297" y="615949"/>
                </a:lnTo>
                <a:lnTo>
                  <a:pt x="192518" y="574039"/>
                </a:lnTo>
                <a:lnTo>
                  <a:pt x="224151" y="533399"/>
                </a:lnTo>
                <a:lnTo>
                  <a:pt x="256610" y="494029"/>
                </a:lnTo>
                <a:lnTo>
                  <a:pt x="290258" y="457199"/>
                </a:lnTo>
                <a:lnTo>
                  <a:pt x="325092" y="420369"/>
                </a:lnTo>
                <a:lnTo>
                  <a:pt x="361115" y="386079"/>
                </a:lnTo>
                <a:lnTo>
                  <a:pt x="398324" y="351789"/>
                </a:lnTo>
                <a:lnTo>
                  <a:pt x="436722" y="318769"/>
                </a:lnTo>
                <a:lnTo>
                  <a:pt x="476306" y="288289"/>
                </a:lnTo>
                <a:lnTo>
                  <a:pt x="517079" y="257809"/>
                </a:lnTo>
                <a:lnTo>
                  <a:pt x="459588" y="257809"/>
                </a:lnTo>
                <a:lnTo>
                  <a:pt x="472918" y="252729"/>
                </a:lnTo>
                <a:lnTo>
                  <a:pt x="523622" y="234949"/>
                </a:lnTo>
                <a:lnTo>
                  <a:pt x="567130" y="220979"/>
                </a:lnTo>
                <a:close/>
              </a:path>
              <a:path w="2753359" h="918209">
                <a:moveTo>
                  <a:pt x="459588" y="257809"/>
                </a:moveTo>
                <a:lnTo>
                  <a:pt x="517079" y="257809"/>
                </a:lnTo>
                <a:lnTo>
                  <a:pt x="469460" y="274319"/>
                </a:lnTo>
                <a:lnTo>
                  <a:pt x="422518" y="293369"/>
                </a:lnTo>
                <a:lnTo>
                  <a:pt x="330668" y="334009"/>
                </a:lnTo>
                <a:lnTo>
                  <a:pt x="241527" y="382269"/>
                </a:lnTo>
                <a:lnTo>
                  <a:pt x="233930" y="383539"/>
                </a:lnTo>
                <a:lnTo>
                  <a:pt x="228064" y="378459"/>
                </a:lnTo>
                <a:lnTo>
                  <a:pt x="226080" y="373379"/>
                </a:lnTo>
                <a:lnTo>
                  <a:pt x="230131" y="367029"/>
                </a:lnTo>
                <a:lnTo>
                  <a:pt x="277258" y="340359"/>
                </a:lnTo>
                <a:lnTo>
                  <a:pt x="325100" y="316229"/>
                </a:lnTo>
                <a:lnTo>
                  <a:pt x="373658" y="293369"/>
                </a:lnTo>
                <a:lnTo>
                  <a:pt x="422930" y="271779"/>
                </a:lnTo>
                <a:lnTo>
                  <a:pt x="459588" y="257809"/>
                </a:lnTo>
                <a:close/>
              </a:path>
              <a:path w="2753359" h="918209">
                <a:moveTo>
                  <a:pt x="1055882" y="27939"/>
                </a:moveTo>
                <a:lnTo>
                  <a:pt x="1189306" y="27939"/>
                </a:lnTo>
                <a:lnTo>
                  <a:pt x="1141536" y="33019"/>
                </a:lnTo>
                <a:lnTo>
                  <a:pt x="1094099" y="40639"/>
                </a:lnTo>
                <a:lnTo>
                  <a:pt x="1046996" y="49529"/>
                </a:lnTo>
                <a:lnTo>
                  <a:pt x="1000226" y="59689"/>
                </a:lnTo>
                <a:lnTo>
                  <a:pt x="907688" y="85089"/>
                </a:lnTo>
                <a:lnTo>
                  <a:pt x="862081" y="100329"/>
                </a:lnTo>
                <a:lnTo>
                  <a:pt x="772837" y="135889"/>
                </a:lnTo>
                <a:lnTo>
                  <a:pt x="686220" y="176529"/>
                </a:lnTo>
                <a:lnTo>
                  <a:pt x="643896" y="199389"/>
                </a:lnTo>
                <a:lnTo>
                  <a:pt x="606950" y="199389"/>
                </a:lnTo>
                <a:lnTo>
                  <a:pt x="660944" y="167639"/>
                </a:lnTo>
                <a:lnTo>
                  <a:pt x="705116" y="144779"/>
                </a:lnTo>
                <a:lnTo>
                  <a:pt x="795897" y="104139"/>
                </a:lnTo>
                <a:lnTo>
                  <a:pt x="842507" y="86359"/>
                </a:lnTo>
                <a:lnTo>
                  <a:pt x="936333" y="55879"/>
                </a:lnTo>
                <a:lnTo>
                  <a:pt x="983837" y="43179"/>
                </a:lnTo>
                <a:lnTo>
                  <a:pt x="1055882" y="27939"/>
                </a:lnTo>
                <a:close/>
              </a:path>
              <a:path w="2753359" h="918209">
                <a:moveTo>
                  <a:pt x="1104371" y="19049"/>
                </a:moveTo>
                <a:lnTo>
                  <a:pt x="1351305" y="19049"/>
                </a:lnTo>
                <a:lnTo>
                  <a:pt x="1319220" y="22859"/>
                </a:lnTo>
                <a:lnTo>
                  <a:pt x="1287184" y="25399"/>
                </a:lnTo>
                <a:lnTo>
                  <a:pt x="1255211" y="30479"/>
                </a:lnTo>
                <a:lnTo>
                  <a:pt x="1127885" y="52069"/>
                </a:lnTo>
                <a:lnTo>
                  <a:pt x="1034056" y="74929"/>
                </a:lnTo>
                <a:lnTo>
                  <a:pt x="941823" y="102869"/>
                </a:lnTo>
                <a:lnTo>
                  <a:pt x="851187" y="135889"/>
                </a:lnTo>
                <a:lnTo>
                  <a:pt x="806468" y="154939"/>
                </a:lnTo>
                <a:lnTo>
                  <a:pt x="762148" y="175259"/>
                </a:lnTo>
                <a:lnTo>
                  <a:pt x="729486" y="175259"/>
                </a:lnTo>
                <a:lnTo>
                  <a:pt x="739126" y="170179"/>
                </a:lnTo>
                <a:lnTo>
                  <a:pt x="753663" y="163829"/>
                </a:lnTo>
                <a:lnTo>
                  <a:pt x="768290" y="156209"/>
                </a:lnTo>
                <a:lnTo>
                  <a:pt x="858958" y="118109"/>
                </a:lnTo>
                <a:lnTo>
                  <a:pt x="904911" y="101599"/>
                </a:lnTo>
                <a:lnTo>
                  <a:pt x="998058" y="71119"/>
                </a:lnTo>
                <a:lnTo>
                  <a:pt x="1045250" y="58419"/>
                </a:lnTo>
                <a:lnTo>
                  <a:pt x="1092856" y="46989"/>
                </a:lnTo>
                <a:lnTo>
                  <a:pt x="1140875" y="36829"/>
                </a:lnTo>
                <a:lnTo>
                  <a:pt x="1189306" y="27939"/>
                </a:lnTo>
                <a:lnTo>
                  <a:pt x="1055882" y="27939"/>
                </a:lnTo>
                <a:lnTo>
                  <a:pt x="1080028" y="22859"/>
                </a:lnTo>
                <a:lnTo>
                  <a:pt x="1104371" y="19049"/>
                </a:lnTo>
                <a:close/>
              </a:path>
              <a:path w="2753359" h="918209">
                <a:moveTo>
                  <a:pt x="1518860" y="0"/>
                </a:moveTo>
                <a:lnTo>
                  <a:pt x="1566592" y="1269"/>
                </a:lnTo>
                <a:lnTo>
                  <a:pt x="1614300" y="3809"/>
                </a:lnTo>
                <a:lnTo>
                  <a:pt x="1661984" y="7619"/>
                </a:lnTo>
                <a:lnTo>
                  <a:pt x="1669759" y="7619"/>
                </a:lnTo>
                <a:lnTo>
                  <a:pt x="1668007" y="20319"/>
                </a:lnTo>
                <a:lnTo>
                  <a:pt x="1660264" y="19049"/>
                </a:lnTo>
                <a:lnTo>
                  <a:pt x="1631156" y="16509"/>
                </a:lnTo>
                <a:lnTo>
                  <a:pt x="1543721" y="12699"/>
                </a:lnTo>
                <a:lnTo>
                  <a:pt x="1148282" y="12699"/>
                </a:lnTo>
                <a:lnTo>
                  <a:pt x="1177634" y="8889"/>
                </a:lnTo>
                <a:lnTo>
                  <a:pt x="1259349" y="2539"/>
                </a:lnTo>
                <a:lnTo>
                  <a:pt x="1423322" y="2539"/>
                </a:lnTo>
                <a:lnTo>
                  <a:pt x="1518860" y="0"/>
                </a:lnTo>
                <a:close/>
              </a:path>
              <a:path w="2753359" h="918209">
                <a:moveTo>
                  <a:pt x="1324829" y="0"/>
                </a:moveTo>
                <a:lnTo>
                  <a:pt x="1374039" y="0"/>
                </a:lnTo>
                <a:lnTo>
                  <a:pt x="1423322" y="2539"/>
                </a:lnTo>
                <a:lnTo>
                  <a:pt x="1259349" y="2539"/>
                </a:lnTo>
                <a:lnTo>
                  <a:pt x="1275692" y="1269"/>
                </a:lnTo>
                <a:lnTo>
                  <a:pt x="1324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4785" y="8655665"/>
            <a:ext cx="2534920" cy="8642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70485">
              <a:lnSpc>
                <a:spcPts val="3080"/>
              </a:lnSpc>
              <a:spcBef>
                <a:spcPts val="575"/>
              </a:spcBef>
            </a:pPr>
            <a:r>
              <a:rPr sz="2900" spc="-10" dirty="0">
                <a:latin typeface="Tahoma"/>
                <a:cs typeface="Tahoma"/>
              </a:rPr>
              <a:t>RELEASED</a:t>
            </a:r>
            <a:r>
              <a:rPr sz="2900" spc="-220" dirty="0">
                <a:latin typeface="Tahoma"/>
                <a:cs typeface="Tahoma"/>
              </a:rPr>
              <a:t> </a:t>
            </a:r>
            <a:r>
              <a:rPr sz="2900" spc="-25" dirty="0">
                <a:latin typeface="Tahoma"/>
                <a:cs typeface="Tahoma"/>
              </a:rPr>
              <a:t>BY: </a:t>
            </a:r>
            <a:r>
              <a:rPr sz="2900" spc="-35" dirty="0">
                <a:latin typeface="Tahoma"/>
                <a:cs typeface="Tahoma"/>
              </a:rPr>
              <a:t>OUADFEL</a:t>
            </a:r>
            <a:r>
              <a:rPr sz="2900" spc="-200" dirty="0">
                <a:latin typeface="Tahoma"/>
                <a:cs typeface="Tahoma"/>
              </a:rPr>
              <a:t> </a:t>
            </a:r>
            <a:r>
              <a:rPr sz="2900" spc="-20" dirty="0">
                <a:latin typeface="Tahoma"/>
                <a:cs typeface="Tahoma"/>
              </a:rPr>
              <a:t>AMEL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1995" y="0"/>
            <a:ext cx="3536315" cy="1728470"/>
          </a:xfrm>
          <a:custGeom>
            <a:avLst/>
            <a:gdLst/>
            <a:ahLst/>
            <a:cxnLst/>
            <a:rect l="l" t="t" r="r" b="b"/>
            <a:pathLst>
              <a:path w="3536315" h="1728470">
                <a:moveTo>
                  <a:pt x="1710998" y="1728016"/>
                </a:moveTo>
                <a:lnTo>
                  <a:pt x="1663455" y="1727277"/>
                </a:lnTo>
                <a:lnTo>
                  <a:pt x="1615607" y="1725412"/>
                </a:lnTo>
                <a:lnTo>
                  <a:pt x="1567455" y="1722422"/>
                </a:lnTo>
                <a:lnTo>
                  <a:pt x="1518998" y="1718306"/>
                </a:lnTo>
                <a:lnTo>
                  <a:pt x="1470238" y="1713065"/>
                </a:lnTo>
                <a:lnTo>
                  <a:pt x="1421173" y="1706698"/>
                </a:lnTo>
                <a:lnTo>
                  <a:pt x="1371805" y="1699207"/>
                </a:lnTo>
                <a:lnTo>
                  <a:pt x="1322132" y="1690589"/>
                </a:lnTo>
                <a:lnTo>
                  <a:pt x="1272155" y="1680847"/>
                </a:lnTo>
                <a:lnTo>
                  <a:pt x="1221873" y="1669979"/>
                </a:lnTo>
                <a:lnTo>
                  <a:pt x="1171288" y="1657986"/>
                </a:lnTo>
                <a:lnTo>
                  <a:pt x="1120398" y="1644867"/>
                </a:lnTo>
                <a:lnTo>
                  <a:pt x="1069205" y="1630623"/>
                </a:lnTo>
                <a:lnTo>
                  <a:pt x="1017707" y="1615253"/>
                </a:lnTo>
                <a:lnTo>
                  <a:pt x="965904" y="1598758"/>
                </a:lnTo>
                <a:lnTo>
                  <a:pt x="913798" y="1581138"/>
                </a:lnTo>
                <a:lnTo>
                  <a:pt x="861388" y="1562392"/>
                </a:lnTo>
                <a:lnTo>
                  <a:pt x="813637" y="1541469"/>
                </a:lnTo>
                <a:lnTo>
                  <a:pt x="767245" y="1519315"/>
                </a:lnTo>
                <a:lnTo>
                  <a:pt x="722212" y="1495932"/>
                </a:lnTo>
                <a:lnTo>
                  <a:pt x="678538" y="1471319"/>
                </a:lnTo>
                <a:lnTo>
                  <a:pt x="636223" y="1445477"/>
                </a:lnTo>
                <a:lnTo>
                  <a:pt x="595267" y="1418404"/>
                </a:lnTo>
                <a:lnTo>
                  <a:pt x="555670" y="1390102"/>
                </a:lnTo>
                <a:lnTo>
                  <a:pt x="517431" y="1360570"/>
                </a:lnTo>
                <a:lnTo>
                  <a:pt x="480551" y="1329808"/>
                </a:lnTo>
                <a:lnTo>
                  <a:pt x="445031" y="1297816"/>
                </a:lnTo>
                <a:lnTo>
                  <a:pt x="410869" y="1264594"/>
                </a:lnTo>
                <a:lnTo>
                  <a:pt x="378066" y="1230143"/>
                </a:lnTo>
                <a:lnTo>
                  <a:pt x="346621" y="1194462"/>
                </a:lnTo>
                <a:lnTo>
                  <a:pt x="316536" y="1157551"/>
                </a:lnTo>
                <a:lnTo>
                  <a:pt x="287810" y="1119410"/>
                </a:lnTo>
                <a:lnTo>
                  <a:pt x="260442" y="1080040"/>
                </a:lnTo>
                <a:lnTo>
                  <a:pt x="234433" y="1039440"/>
                </a:lnTo>
                <a:lnTo>
                  <a:pt x="212433" y="1003736"/>
                </a:lnTo>
                <a:lnTo>
                  <a:pt x="190892" y="964781"/>
                </a:lnTo>
                <a:lnTo>
                  <a:pt x="169813" y="922574"/>
                </a:lnTo>
                <a:lnTo>
                  <a:pt x="149193" y="877116"/>
                </a:lnTo>
                <a:lnTo>
                  <a:pt x="129034" y="828406"/>
                </a:lnTo>
                <a:lnTo>
                  <a:pt x="109335" y="776444"/>
                </a:lnTo>
                <a:lnTo>
                  <a:pt x="90096" y="721231"/>
                </a:lnTo>
                <a:lnTo>
                  <a:pt x="71318" y="662766"/>
                </a:lnTo>
                <a:lnTo>
                  <a:pt x="53000" y="601049"/>
                </a:lnTo>
                <a:lnTo>
                  <a:pt x="39857" y="562144"/>
                </a:lnTo>
                <a:lnTo>
                  <a:pt x="28492" y="517367"/>
                </a:lnTo>
                <a:lnTo>
                  <a:pt x="18905" y="466717"/>
                </a:lnTo>
                <a:lnTo>
                  <a:pt x="11096" y="410196"/>
                </a:lnTo>
                <a:lnTo>
                  <a:pt x="5064" y="347803"/>
                </a:lnTo>
                <a:lnTo>
                  <a:pt x="811" y="279538"/>
                </a:lnTo>
                <a:lnTo>
                  <a:pt x="0" y="239680"/>
                </a:lnTo>
                <a:lnTo>
                  <a:pt x="1017" y="198962"/>
                </a:lnTo>
                <a:lnTo>
                  <a:pt x="3862" y="157382"/>
                </a:lnTo>
                <a:lnTo>
                  <a:pt x="8536" y="114941"/>
                </a:lnTo>
                <a:lnTo>
                  <a:pt x="15039" y="71638"/>
                </a:lnTo>
                <a:lnTo>
                  <a:pt x="23369" y="27474"/>
                </a:lnTo>
                <a:lnTo>
                  <a:pt x="29568" y="0"/>
                </a:lnTo>
                <a:lnTo>
                  <a:pt x="3536004" y="0"/>
                </a:lnTo>
                <a:lnTo>
                  <a:pt x="3536004" y="1095250"/>
                </a:lnTo>
                <a:lnTo>
                  <a:pt x="3501224" y="1122921"/>
                </a:lnTo>
                <a:lnTo>
                  <a:pt x="3464998" y="1150599"/>
                </a:lnTo>
                <a:lnTo>
                  <a:pt x="3428665" y="1177219"/>
                </a:lnTo>
                <a:lnTo>
                  <a:pt x="3392223" y="1202781"/>
                </a:lnTo>
                <a:lnTo>
                  <a:pt x="3347945" y="1230887"/>
                </a:lnTo>
                <a:lnTo>
                  <a:pt x="3303525" y="1258222"/>
                </a:lnTo>
                <a:lnTo>
                  <a:pt x="3258963" y="1284786"/>
                </a:lnTo>
                <a:lnTo>
                  <a:pt x="3214260" y="1310579"/>
                </a:lnTo>
                <a:lnTo>
                  <a:pt x="3169415" y="1335600"/>
                </a:lnTo>
                <a:lnTo>
                  <a:pt x="3124428" y="1359850"/>
                </a:lnTo>
                <a:lnTo>
                  <a:pt x="3079300" y="1383329"/>
                </a:lnTo>
                <a:lnTo>
                  <a:pt x="3034031" y="1406037"/>
                </a:lnTo>
                <a:lnTo>
                  <a:pt x="2988620" y="1427974"/>
                </a:lnTo>
                <a:lnTo>
                  <a:pt x="2943067" y="1449139"/>
                </a:lnTo>
                <a:lnTo>
                  <a:pt x="2897373" y="1469533"/>
                </a:lnTo>
                <a:lnTo>
                  <a:pt x="2851537" y="1489156"/>
                </a:lnTo>
                <a:lnTo>
                  <a:pt x="2805559" y="1508008"/>
                </a:lnTo>
                <a:lnTo>
                  <a:pt x="2759440" y="1526089"/>
                </a:lnTo>
                <a:lnTo>
                  <a:pt x="2713180" y="1543398"/>
                </a:lnTo>
                <a:lnTo>
                  <a:pt x="2666777" y="1559936"/>
                </a:lnTo>
                <a:lnTo>
                  <a:pt x="2620234" y="1575703"/>
                </a:lnTo>
                <a:lnTo>
                  <a:pt x="2573548" y="1590699"/>
                </a:lnTo>
                <a:lnTo>
                  <a:pt x="2526721" y="1604923"/>
                </a:lnTo>
                <a:lnTo>
                  <a:pt x="2479753" y="1618377"/>
                </a:lnTo>
                <a:lnTo>
                  <a:pt x="2432643" y="1631059"/>
                </a:lnTo>
                <a:lnTo>
                  <a:pt x="2385391" y="1642969"/>
                </a:lnTo>
                <a:lnTo>
                  <a:pt x="2337998" y="1654109"/>
                </a:lnTo>
                <a:lnTo>
                  <a:pt x="2290464" y="1664478"/>
                </a:lnTo>
                <a:lnTo>
                  <a:pt x="2242787" y="1674075"/>
                </a:lnTo>
                <a:lnTo>
                  <a:pt x="2194969" y="1682901"/>
                </a:lnTo>
                <a:lnTo>
                  <a:pt x="2147010" y="1690956"/>
                </a:lnTo>
                <a:lnTo>
                  <a:pt x="2098909" y="1698239"/>
                </a:lnTo>
                <a:lnTo>
                  <a:pt x="2050666" y="1704751"/>
                </a:lnTo>
                <a:lnTo>
                  <a:pt x="2002282" y="1710493"/>
                </a:lnTo>
                <a:lnTo>
                  <a:pt x="1953756" y="1715463"/>
                </a:lnTo>
                <a:lnTo>
                  <a:pt x="1905089" y="1719661"/>
                </a:lnTo>
                <a:lnTo>
                  <a:pt x="1856280" y="1723089"/>
                </a:lnTo>
                <a:lnTo>
                  <a:pt x="1807330" y="1725745"/>
                </a:lnTo>
                <a:lnTo>
                  <a:pt x="1758238" y="1727630"/>
                </a:lnTo>
                <a:lnTo>
                  <a:pt x="1710998" y="172801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1263" y="3010534"/>
            <a:ext cx="10146665" cy="1913255"/>
          </a:xfrm>
          <a:custGeom>
            <a:avLst/>
            <a:gdLst/>
            <a:ahLst/>
            <a:cxnLst/>
            <a:rect l="l" t="t" r="r" b="b"/>
            <a:pathLst>
              <a:path w="10146665" h="1913254">
                <a:moveTo>
                  <a:pt x="9786674" y="1912670"/>
                </a:moveTo>
                <a:lnTo>
                  <a:pt x="361950" y="1912670"/>
                </a:lnTo>
                <a:lnTo>
                  <a:pt x="314373" y="1909531"/>
                </a:lnTo>
                <a:lnTo>
                  <a:pt x="268015" y="1900269"/>
                </a:lnTo>
                <a:lnTo>
                  <a:pt x="223437" y="1885118"/>
                </a:lnTo>
                <a:lnTo>
                  <a:pt x="181203" y="1864310"/>
                </a:lnTo>
                <a:lnTo>
                  <a:pt x="141873" y="1838079"/>
                </a:lnTo>
                <a:lnTo>
                  <a:pt x="106012" y="1806657"/>
                </a:lnTo>
                <a:lnTo>
                  <a:pt x="74591" y="1770796"/>
                </a:lnTo>
                <a:lnTo>
                  <a:pt x="48359" y="1731467"/>
                </a:lnTo>
                <a:lnTo>
                  <a:pt x="27551" y="1689232"/>
                </a:lnTo>
                <a:lnTo>
                  <a:pt x="12400" y="1644655"/>
                </a:lnTo>
                <a:lnTo>
                  <a:pt x="3139" y="1598296"/>
                </a:lnTo>
                <a:lnTo>
                  <a:pt x="0" y="1550720"/>
                </a:lnTo>
                <a:lnTo>
                  <a:pt x="0" y="361950"/>
                </a:lnTo>
                <a:lnTo>
                  <a:pt x="3139" y="314373"/>
                </a:lnTo>
                <a:lnTo>
                  <a:pt x="12400" y="268015"/>
                </a:lnTo>
                <a:lnTo>
                  <a:pt x="27551" y="223437"/>
                </a:lnTo>
                <a:lnTo>
                  <a:pt x="48359" y="181202"/>
                </a:lnTo>
                <a:lnTo>
                  <a:pt x="74591" y="141873"/>
                </a:lnTo>
                <a:lnTo>
                  <a:pt x="106012" y="106012"/>
                </a:lnTo>
                <a:lnTo>
                  <a:pt x="141873" y="74590"/>
                </a:lnTo>
                <a:lnTo>
                  <a:pt x="181203" y="48359"/>
                </a:lnTo>
                <a:lnTo>
                  <a:pt x="223437" y="27551"/>
                </a:lnTo>
                <a:lnTo>
                  <a:pt x="268015" y="12400"/>
                </a:lnTo>
                <a:lnTo>
                  <a:pt x="314373" y="3139"/>
                </a:lnTo>
                <a:lnTo>
                  <a:pt x="361950" y="0"/>
                </a:lnTo>
                <a:lnTo>
                  <a:pt x="9786674" y="0"/>
                </a:lnTo>
                <a:lnTo>
                  <a:pt x="9834250" y="3139"/>
                </a:lnTo>
                <a:lnTo>
                  <a:pt x="9880608" y="12400"/>
                </a:lnTo>
                <a:lnTo>
                  <a:pt x="9925186" y="27551"/>
                </a:lnTo>
                <a:lnTo>
                  <a:pt x="9967421" y="48359"/>
                </a:lnTo>
                <a:lnTo>
                  <a:pt x="10006750" y="74590"/>
                </a:lnTo>
                <a:lnTo>
                  <a:pt x="10042611" y="106012"/>
                </a:lnTo>
                <a:lnTo>
                  <a:pt x="10074033" y="141873"/>
                </a:lnTo>
                <a:lnTo>
                  <a:pt x="10100264" y="181202"/>
                </a:lnTo>
                <a:lnTo>
                  <a:pt x="10121072" y="223437"/>
                </a:lnTo>
                <a:lnTo>
                  <a:pt x="10136223" y="268015"/>
                </a:lnTo>
                <a:lnTo>
                  <a:pt x="10145485" y="314373"/>
                </a:lnTo>
                <a:lnTo>
                  <a:pt x="10146118" y="323968"/>
                </a:lnTo>
                <a:lnTo>
                  <a:pt x="10146118" y="1588702"/>
                </a:lnTo>
                <a:lnTo>
                  <a:pt x="10136223" y="1644655"/>
                </a:lnTo>
                <a:lnTo>
                  <a:pt x="10121072" y="1689232"/>
                </a:lnTo>
                <a:lnTo>
                  <a:pt x="10100264" y="1731467"/>
                </a:lnTo>
                <a:lnTo>
                  <a:pt x="10074033" y="1770796"/>
                </a:lnTo>
                <a:lnTo>
                  <a:pt x="10042611" y="1806657"/>
                </a:lnTo>
                <a:lnTo>
                  <a:pt x="10006750" y="1838079"/>
                </a:lnTo>
                <a:lnTo>
                  <a:pt x="9967421" y="1864310"/>
                </a:lnTo>
                <a:lnTo>
                  <a:pt x="9925186" y="1885118"/>
                </a:lnTo>
                <a:lnTo>
                  <a:pt x="9880608" y="1900269"/>
                </a:lnTo>
                <a:lnTo>
                  <a:pt x="9834250" y="1909531"/>
                </a:lnTo>
                <a:lnTo>
                  <a:pt x="9786674" y="1912670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21205" y="1192987"/>
            <a:ext cx="7626984" cy="1402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0" spc="-45" dirty="0"/>
              <a:t>PROJECT</a:t>
            </a:r>
            <a:r>
              <a:rPr sz="9000" spc="-700" dirty="0"/>
              <a:t> </a:t>
            </a:r>
            <a:r>
              <a:rPr sz="9000" spc="-409" dirty="0"/>
              <a:t>TITLE</a:t>
            </a:r>
            <a:endParaRPr sz="9000"/>
          </a:p>
        </p:txBody>
      </p:sp>
      <p:grpSp>
        <p:nvGrpSpPr>
          <p:cNvPr id="5" name="object 5"/>
          <p:cNvGrpSpPr/>
          <p:nvPr/>
        </p:nvGrpSpPr>
        <p:grpSpPr>
          <a:xfrm>
            <a:off x="7516711" y="5614702"/>
            <a:ext cx="2875280" cy="2933700"/>
            <a:chOff x="7516711" y="5614702"/>
            <a:chExt cx="2875280" cy="29337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8888" y="7310145"/>
              <a:ext cx="2544073" cy="11844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6711" y="5614702"/>
              <a:ext cx="2874730" cy="293369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8894682" y="5278399"/>
            <a:ext cx="43815" cy="222885"/>
          </a:xfrm>
          <a:custGeom>
            <a:avLst/>
            <a:gdLst/>
            <a:ahLst/>
            <a:cxnLst/>
            <a:rect l="l" t="t" r="r" b="b"/>
            <a:pathLst>
              <a:path w="43815" h="222885">
                <a:moveTo>
                  <a:pt x="22322" y="222524"/>
                </a:moveTo>
                <a:lnTo>
                  <a:pt x="17080" y="218755"/>
                </a:lnTo>
                <a:lnTo>
                  <a:pt x="13134" y="208627"/>
                </a:lnTo>
                <a:lnTo>
                  <a:pt x="12309" y="204564"/>
                </a:lnTo>
                <a:lnTo>
                  <a:pt x="1295" y="37332"/>
                </a:lnTo>
                <a:lnTo>
                  <a:pt x="353" y="37391"/>
                </a:lnTo>
                <a:lnTo>
                  <a:pt x="353" y="30502"/>
                </a:lnTo>
                <a:lnTo>
                  <a:pt x="0" y="23612"/>
                </a:lnTo>
                <a:lnTo>
                  <a:pt x="942" y="7537"/>
                </a:lnTo>
                <a:lnTo>
                  <a:pt x="5771" y="2060"/>
                </a:lnTo>
                <a:lnTo>
                  <a:pt x="21791" y="0"/>
                </a:lnTo>
                <a:lnTo>
                  <a:pt x="28270" y="4828"/>
                </a:lnTo>
                <a:lnTo>
                  <a:pt x="31392" y="16428"/>
                </a:lnTo>
                <a:lnTo>
                  <a:pt x="43171" y="200383"/>
                </a:lnTo>
                <a:lnTo>
                  <a:pt x="43289" y="204446"/>
                </a:lnTo>
                <a:lnTo>
                  <a:pt x="41817" y="216223"/>
                </a:lnTo>
                <a:lnTo>
                  <a:pt x="36987" y="220934"/>
                </a:lnTo>
                <a:lnTo>
                  <a:pt x="22322" y="222524"/>
                </a:lnTo>
                <a:close/>
              </a:path>
            </a:pathLst>
          </a:custGeom>
          <a:solidFill>
            <a:srgbClr val="F7D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145026"/>
            <a:ext cx="1777364" cy="5469255"/>
            <a:chOff x="0" y="145026"/>
            <a:chExt cx="1777364" cy="5469255"/>
          </a:xfrm>
        </p:grpSpPr>
        <p:sp>
          <p:nvSpPr>
            <p:cNvPr id="10" name="object 10"/>
            <p:cNvSpPr/>
            <p:nvPr/>
          </p:nvSpPr>
          <p:spPr>
            <a:xfrm>
              <a:off x="0" y="145026"/>
              <a:ext cx="1777364" cy="4405630"/>
            </a:xfrm>
            <a:custGeom>
              <a:avLst/>
              <a:gdLst/>
              <a:ahLst/>
              <a:cxnLst/>
              <a:rect l="l" t="t" r="r" b="b"/>
              <a:pathLst>
                <a:path w="1777364" h="4405630">
                  <a:moveTo>
                    <a:pt x="0" y="4405595"/>
                  </a:moveTo>
                  <a:lnTo>
                    <a:pt x="0" y="2924"/>
                  </a:lnTo>
                  <a:lnTo>
                    <a:pt x="19742" y="1859"/>
                  </a:lnTo>
                  <a:lnTo>
                    <a:pt x="114203" y="0"/>
                  </a:lnTo>
                  <a:lnTo>
                    <a:pt x="168249" y="1776"/>
                  </a:lnTo>
                  <a:lnTo>
                    <a:pt x="221570" y="4704"/>
                  </a:lnTo>
                  <a:lnTo>
                    <a:pt x="274165" y="8784"/>
                  </a:lnTo>
                  <a:lnTo>
                    <a:pt x="326036" y="14014"/>
                  </a:lnTo>
                  <a:lnTo>
                    <a:pt x="377182" y="20396"/>
                  </a:lnTo>
                  <a:lnTo>
                    <a:pt x="427603" y="27929"/>
                  </a:lnTo>
                  <a:lnTo>
                    <a:pt x="477299" y="36613"/>
                  </a:lnTo>
                  <a:lnTo>
                    <a:pt x="526270" y="46448"/>
                  </a:lnTo>
                  <a:lnTo>
                    <a:pt x="574516" y="57435"/>
                  </a:lnTo>
                  <a:lnTo>
                    <a:pt x="622037" y="69572"/>
                  </a:lnTo>
                  <a:lnTo>
                    <a:pt x="668833" y="82861"/>
                  </a:lnTo>
                  <a:lnTo>
                    <a:pt x="714905" y="97301"/>
                  </a:lnTo>
                  <a:lnTo>
                    <a:pt x="760251" y="112892"/>
                  </a:lnTo>
                  <a:lnTo>
                    <a:pt x="804873" y="129635"/>
                  </a:lnTo>
                  <a:lnTo>
                    <a:pt x="848769" y="147528"/>
                  </a:lnTo>
                  <a:lnTo>
                    <a:pt x="891941" y="166573"/>
                  </a:lnTo>
                  <a:lnTo>
                    <a:pt x="934388" y="186769"/>
                  </a:lnTo>
                  <a:lnTo>
                    <a:pt x="976110" y="208117"/>
                  </a:lnTo>
                  <a:lnTo>
                    <a:pt x="1017107" y="230615"/>
                  </a:lnTo>
                  <a:lnTo>
                    <a:pt x="1057379" y="254265"/>
                  </a:lnTo>
                  <a:lnTo>
                    <a:pt x="1096926" y="279065"/>
                  </a:lnTo>
                  <a:lnTo>
                    <a:pt x="1135748" y="305017"/>
                  </a:lnTo>
                  <a:lnTo>
                    <a:pt x="1173845" y="332121"/>
                  </a:lnTo>
                  <a:lnTo>
                    <a:pt x="1211218" y="360375"/>
                  </a:lnTo>
                  <a:lnTo>
                    <a:pt x="1247865" y="389781"/>
                  </a:lnTo>
                  <a:lnTo>
                    <a:pt x="1283788" y="420337"/>
                  </a:lnTo>
                  <a:lnTo>
                    <a:pt x="1318985" y="452045"/>
                  </a:lnTo>
                  <a:lnTo>
                    <a:pt x="1353458" y="484905"/>
                  </a:lnTo>
                  <a:lnTo>
                    <a:pt x="1387206" y="518915"/>
                  </a:lnTo>
                  <a:lnTo>
                    <a:pt x="1420228" y="554076"/>
                  </a:lnTo>
                  <a:lnTo>
                    <a:pt x="1452526" y="590389"/>
                  </a:lnTo>
                  <a:lnTo>
                    <a:pt x="1484099" y="627853"/>
                  </a:lnTo>
                  <a:lnTo>
                    <a:pt x="1514947" y="666468"/>
                  </a:lnTo>
                  <a:lnTo>
                    <a:pt x="1545071" y="706235"/>
                  </a:lnTo>
                  <a:lnTo>
                    <a:pt x="1574469" y="747152"/>
                  </a:lnTo>
                  <a:lnTo>
                    <a:pt x="1603142" y="789221"/>
                  </a:lnTo>
                  <a:lnTo>
                    <a:pt x="1621364" y="825089"/>
                  </a:lnTo>
                  <a:lnTo>
                    <a:pt x="1638573" y="862541"/>
                  </a:lnTo>
                  <a:lnTo>
                    <a:pt x="1654767" y="901575"/>
                  </a:lnTo>
                  <a:lnTo>
                    <a:pt x="1669947" y="942193"/>
                  </a:lnTo>
                  <a:lnTo>
                    <a:pt x="1684114" y="984394"/>
                  </a:lnTo>
                  <a:lnTo>
                    <a:pt x="1697266" y="1028177"/>
                  </a:lnTo>
                  <a:lnTo>
                    <a:pt x="1709405" y="1073544"/>
                  </a:lnTo>
                  <a:lnTo>
                    <a:pt x="1720530" y="1120494"/>
                  </a:lnTo>
                  <a:lnTo>
                    <a:pt x="1730641" y="1169026"/>
                  </a:lnTo>
                  <a:lnTo>
                    <a:pt x="1739737" y="1219142"/>
                  </a:lnTo>
                  <a:lnTo>
                    <a:pt x="1747820" y="1270841"/>
                  </a:lnTo>
                  <a:lnTo>
                    <a:pt x="1754889" y="1324123"/>
                  </a:lnTo>
                  <a:lnTo>
                    <a:pt x="1760945" y="1378988"/>
                  </a:lnTo>
                  <a:lnTo>
                    <a:pt x="1765986" y="1435436"/>
                  </a:lnTo>
                  <a:lnTo>
                    <a:pt x="1770013" y="1493467"/>
                  </a:lnTo>
                  <a:lnTo>
                    <a:pt x="1773026" y="1553081"/>
                  </a:lnTo>
                  <a:lnTo>
                    <a:pt x="1775026" y="1614278"/>
                  </a:lnTo>
                  <a:lnTo>
                    <a:pt x="1776141" y="1674968"/>
                  </a:lnTo>
                  <a:lnTo>
                    <a:pt x="1776860" y="1734644"/>
                  </a:lnTo>
                  <a:lnTo>
                    <a:pt x="1777182" y="1793306"/>
                  </a:lnTo>
                  <a:lnTo>
                    <a:pt x="1777107" y="1850955"/>
                  </a:lnTo>
                  <a:lnTo>
                    <a:pt x="1776636" y="1907589"/>
                  </a:lnTo>
                  <a:lnTo>
                    <a:pt x="1775769" y="1963210"/>
                  </a:lnTo>
                  <a:lnTo>
                    <a:pt x="1774505" y="2017818"/>
                  </a:lnTo>
                  <a:lnTo>
                    <a:pt x="1772844" y="2071411"/>
                  </a:lnTo>
                  <a:lnTo>
                    <a:pt x="1770787" y="2123991"/>
                  </a:lnTo>
                  <a:lnTo>
                    <a:pt x="1768333" y="2175557"/>
                  </a:lnTo>
                  <a:lnTo>
                    <a:pt x="1765483" y="2226109"/>
                  </a:lnTo>
                  <a:lnTo>
                    <a:pt x="1762236" y="2275647"/>
                  </a:lnTo>
                  <a:lnTo>
                    <a:pt x="1758593" y="2324172"/>
                  </a:lnTo>
                  <a:lnTo>
                    <a:pt x="1754553" y="2371683"/>
                  </a:lnTo>
                  <a:lnTo>
                    <a:pt x="1750117" y="2418180"/>
                  </a:lnTo>
                  <a:lnTo>
                    <a:pt x="1745284" y="2463663"/>
                  </a:lnTo>
                  <a:lnTo>
                    <a:pt x="1740054" y="2508132"/>
                  </a:lnTo>
                  <a:lnTo>
                    <a:pt x="1734428" y="2551588"/>
                  </a:lnTo>
                  <a:lnTo>
                    <a:pt x="1728406" y="2594030"/>
                  </a:lnTo>
                  <a:lnTo>
                    <a:pt x="1721987" y="2635458"/>
                  </a:lnTo>
                  <a:lnTo>
                    <a:pt x="1715171" y="2675873"/>
                  </a:lnTo>
                  <a:lnTo>
                    <a:pt x="1707959" y="2715273"/>
                  </a:lnTo>
                  <a:lnTo>
                    <a:pt x="1690944" y="2780354"/>
                  </a:lnTo>
                  <a:lnTo>
                    <a:pt x="1673526" y="2842623"/>
                  </a:lnTo>
                  <a:lnTo>
                    <a:pt x="1655704" y="2902079"/>
                  </a:lnTo>
                  <a:lnTo>
                    <a:pt x="1637477" y="2958723"/>
                  </a:lnTo>
                  <a:lnTo>
                    <a:pt x="1618847" y="3012555"/>
                  </a:lnTo>
                  <a:lnTo>
                    <a:pt x="1599813" y="3063574"/>
                  </a:lnTo>
                  <a:lnTo>
                    <a:pt x="1580376" y="3111782"/>
                  </a:lnTo>
                  <a:lnTo>
                    <a:pt x="1560534" y="3157177"/>
                  </a:lnTo>
                  <a:lnTo>
                    <a:pt x="1540288" y="3199760"/>
                  </a:lnTo>
                  <a:lnTo>
                    <a:pt x="1519639" y="3239531"/>
                  </a:lnTo>
                  <a:lnTo>
                    <a:pt x="1498585" y="3276489"/>
                  </a:lnTo>
                  <a:lnTo>
                    <a:pt x="1477128" y="3310635"/>
                  </a:lnTo>
                  <a:lnTo>
                    <a:pt x="1455267" y="3341969"/>
                  </a:lnTo>
                  <a:lnTo>
                    <a:pt x="1398503" y="3415093"/>
                  </a:lnTo>
                  <a:lnTo>
                    <a:pt x="1363895" y="3458637"/>
                  </a:lnTo>
                  <a:lnTo>
                    <a:pt x="1329180" y="3501123"/>
                  </a:lnTo>
                  <a:lnTo>
                    <a:pt x="1294357" y="3542552"/>
                  </a:lnTo>
                  <a:lnTo>
                    <a:pt x="1259427" y="3582923"/>
                  </a:lnTo>
                  <a:lnTo>
                    <a:pt x="1224388" y="3622236"/>
                  </a:lnTo>
                  <a:lnTo>
                    <a:pt x="1189241" y="3660492"/>
                  </a:lnTo>
                  <a:lnTo>
                    <a:pt x="1153987" y="3697689"/>
                  </a:lnTo>
                  <a:lnTo>
                    <a:pt x="1118624" y="3733829"/>
                  </a:lnTo>
                  <a:lnTo>
                    <a:pt x="1083154" y="3768911"/>
                  </a:lnTo>
                  <a:lnTo>
                    <a:pt x="1047576" y="3802936"/>
                  </a:lnTo>
                  <a:lnTo>
                    <a:pt x="1011889" y="3835902"/>
                  </a:lnTo>
                  <a:lnTo>
                    <a:pt x="976095" y="3867811"/>
                  </a:lnTo>
                  <a:lnTo>
                    <a:pt x="940193" y="3898662"/>
                  </a:lnTo>
                  <a:lnTo>
                    <a:pt x="904184" y="3928455"/>
                  </a:lnTo>
                  <a:lnTo>
                    <a:pt x="868066" y="3957191"/>
                  </a:lnTo>
                  <a:lnTo>
                    <a:pt x="831840" y="3984869"/>
                  </a:lnTo>
                  <a:lnTo>
                    <a:pt x="795507" y="4011489"/>
                  </a:lnTo>
                  <a:lnTo>
                    <a:pt x="759065" y="4037051"/>
                  </a:lnTo>
                  <a:lnTo>
                    <a:pt x="714787" y="4065157"/>
                  </a:lnTo>
                  <a:lnTo>
                    <a:pt x="670366" y="4092492"/>
                  </a:lnTo>
                  <a:lnTo>
                    <a:pt x="625805" y="4119056"/>
                  </a:lnTo>
                  <a:lnTo>
                    <a:pt x="581101" y="4144849"/>
                  </a:lnTo>
                  <a:lnTo>
                    <a:pt x="536257" y="4169870"/>
                  </a:lnTo>
                  <a:lnTo>
                    <a:pt x="491270" y="4194121"/>
                  </a:lnTo>
                  <a:lnTo>
                    <a:pt x="446142" y="4217600"/>
                  </a:lnTo>
                  <a:lnTo>
                    <a:pt x="400872" y="4240307"/>
                  </a:lnTo>
                  <a:lnTo>
                    <a:pt x="355461" y="4262244"/>
                  </a:lnTo>
                  <a:lnTo>
                    <a:pt x="309909" y="4283409"/>
                  </a:lnTo>
                  <a:lnTo>
                    <a:pt x="264214" y="4303804"/>
                  </a:lnTo>
                  <a:lnTo>
                    <a:pt x="218378" y="4323426"/>
                  </a:lnTo>
                  <a:lnTo>
                    <a:pt x="172401" y="4342278"/>
                  </a:lnTo>
                  <a:lnTo>
                    <a:pt x="126282" y="4360359"/>
                  </a:lnTo>
                  <a:lnTo>
                    <a:pt x="80021" y="4377668"/>
                  </a:lnTo>
                  <a:lnTo>
                    <a:pt x="33619" y="4394206"/>
                  </a:lnTo>
                  <a:lnTo>
                    <a:pt x="0" y="4405595"/>
                  </a:lnTo>
                  <a:close/>
                </a:path>
              </a:pathLst>
            </a:custGeom>
            <a:solidFill>
              <a:srgbClr val="FAB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921586"/>
              <a:ext cx="1534160" cy="2692400"/>
            </a:xfrm>
            <a:custGeom>
              <a:avLst/>
              <a:gdLst/>
              <a:ahLst/>
              <a:cxnLst/>
              <a:rect l="l" t="t" r="r" b="b"/>
              <a:pathLst>
                <a:path w="1534160" h="2692400">
                  <a:moveTo>
                    <a:pt x="8682" y="419100"/>
                  </a:moveTo>
                  <a:lnTo>
                    <a:pt x="0" y="419100"/>
                  </a:lnTo>
                  <a:lnTo>
                    <a:pt x="0" y="368300"/>
                  </a:lnTo>
                  <a:lnTo>
                    <a:pt x="4963" y="355600"/>
                  </a:lnTo>
                  <a:lnTo>
                    <a:pt x="46018" y="330200"/>
                  </a:lnTo>
                  <a:lnTo>
                    <a:pt x="87866" y="304800"/>
                  </a:lnTo>
                  <a:lnTo>
                    <a:pt x="130507" y="266700"/>
                  </a:lnTo>
                  <a:lnTo>
                    <a:pt x="173942" y="241300"/>
                  </a:lnTo>
                  <a:lnTo>
                    <a:pt x="218169" y="215900"/>
                  </a:lnTo>
                  <a:lnTo>
                    <a:pt x="309004" y="165100"/>
                  </a:lnTo>
                  <a:lnTo>
                    <a:pt x="353914" y="152400"/>
                  </a:lnTo>
                  <a:lnTo>
                    <a:pt x="399298" y="127000"/>
                  </a:lnTo>
                  <a:lnTo>
                    <a:pt x="491488" y="101600"/>
                  </a:lnTo>
                  <a:lnTo>
                    <a:pt x="538295" y="76200"/>
                  </a:lnTo>
                  <a:lnTo>
                    <a:pt x="727197" y="25400"/>
                  </a:lnTo>
                  <a:lnTo>
                    <a:pt x="775493" y="25400"/>
                  </a:lnTo>
                  <a:lnTo>
                    <a:pt x="873125" y="0"/>
                  </a:lnTo>
                  <a:lnTo>
                    <a:pt x="1167178" y="0"/>
                  </a:lnTo>
                  <a:lnTo>
                    <a:pt x="1215314" y="12700"/>
                  </a:lnTo>
                  <a:lnTo>
                    <a:pt x="1246946" y="12700"/>
                  </a:lnTo>
                  <a:lnTo>
                    <a:pt x="1308128" y="38100"/>
                  </a:lnTo>
                  <a:lnTo>
                    <a:pt x="957888" y="38100"/>
                  </a:lnTo>
                  <a:lnTo>
                    <a:pt x="906552" y="50800"/>
                  </a:lnTo>
                  <a:lnTo>
                    <a:pt x="855359" y="50800"/>
                  </a:lnTo>
                  <a:lnTo>
                    <a:pt x="706428" y="88900"/>
                  </a:lnTo>
                  <a:lnTo>
                    <a:pt x="658185" y="88900"/>
                  </a:lnTo>
                  <a:lnTo>
                    <a:pt x="610408" y="101600"/>
                  </a:lnTo>
                  <a:lnTo>
                    <a:pt x="563095" y="127000"/>
                  </a:lnTo>
                  <a:lnTo>
                    <a:pt x="423948" y="165100"/>
                  </a:lnTo>
                  <a:lnTo>
                    <a:pt x="333508" y="215900"/>
                  </a:lnTo>
                  <a:lnTo>
                    <a:pt x="288986" y="228600"/>
                  </a:lnTo>
                  <a:lnTo>
                    <a:pt x="244928" y="254000"/>
                  </a:lnTo>
                  <a:lnTo>
                    <a:pt x="203901" y="279400"/>
                  </a:lnTo>
                  <a:lnTo>
                    <a:pt x="163532" y="304800"/>
                  </a:lnTo>
                  <a:lnTo>
                    <a:pt x="123819" y="330200"/>
                  </a:lnTo>
                  <a:lnTo>
                    <a:pt x="84763" y="355600"/>
                  </a:lnTo>
                  <a:lnTo>
                    <a:pt x="46364" y="381000"/>
                  </a:lnTo>
                  <a:lnTo>
                    <a:pt x="8682" y="419100"/>
                  </a:lnTo>
                  <a:close/>
                </a:path>
                <a:path w="1534160" h="2692400">
                  <a:moveTo>
                    <a:pt x="1128265" y="1168400"/>
                  </a:moveTo>
                  <a:lnTo>
                    <a:pt x="1068591" y="1168400"/>
                  </a:lnTo>
                  <a:lnTo>
                    <a:pt x="1086187" y="1155700"/>
                  </a:lnTo>
                  <a:lnTo>
                    <a:pt x="1103601" y="1130300"/>
                  </a:lnTo>
                  <a:lnTo>
                    <a:pt x="1120795" y="1104900"/>
                  </a:lnTo>
                  <a:lnTo>
                    <a:pt x="1137734" y="1092200"/>
                  </a:lnTo>
                  <a:lnTo>
                    <a:pt x="1169424" y="1054100"/>
                  </a:lnTo>
                  <a:lnTo>
                    <a:pt x="1199928" y="1016000"/>
                  </a:lnTo>
                  <a:lnTo>
                    <a:pt x="1229245" y="977900"/>
                  </a:lnTo>
                  <a:lnTo>
                    <a:pt x="1257376" y="939800"/>
                  </a:lnTo>
                  <a:lnTo>
                    <a:pt x="1284320" y="901700"/>
                  </a:lnTo>
                  <a:lnTo>
                    <a:pt x="1310078" y="863600"/>
                  </a:lnTo>
                  <a:lnTo>
                    <a:pt x="1334649" y="812800"/>
                  </a:lnTo>
                  <a:lnTo>
                    <a:pt x="1358034" y="774700"/>
                  </a:lnTo>
                  <a:lnTo>
                    <a:pt x="1380232" y="736600"/>
                  </a:lnTo>
                  <a:lnTo>
                    <a:pt x="1401244" y="685800"/>
                  </a:lnTo>
                  <a:lnTo>
                    <a:pt x="1421069" y="647700"/>
                  </a:lnTo>
                  <a:lnTo>
                    <a:pt x="1436701" y="596900"/>
                  </a:lnTo>
                  <a:lnTo>
                    <a:pt x="1451289" y="558800"/>
                  </a:lnTo>
                  <a:lnTo>
                    <a:pt x="1464190" y="520700"/>
                  </a:lnTo>
                  <a:lnTo>
                    <a:pt x="1474763" y="469900"/>
                  </a:lnTo>
                  <a:lnTo>
                    <a:pt x="1482365" y="419100"/>
                  </a:lnTo>
                  <a:lnTo>
                    <a:pt x="1486354" y="381000"/>
                  </a:lnTo>
                  <a:lnTo>
                    <a:pt x="1486288" y="368300"/>
                  </a:lnTo>
                  <a:lnTo>
                    <a:pt x="1486221" y="355600"/>
                  </a:lnTo>
                  <a:lnTo>
                    <a:pt x="1480924" y="292100"/>
                  </a:lnTo>
                  <a:lnTo>
                    <a:pt x="1470221" y="241300"/>
                  </a:lnTo>
                  <a:lnTo>
                    <a:pt x="1453337" y="203200"/>
                  </a:lnTo>
                  <a:lnTo>
                    <a:pt x="1429628" y="165100"/>
                  </a:lnTo>
                  <a:lnTo>
                    <a:pt x="1398453" y="139700"/>
                  </a:lnTo>
                  <a:lnTo>
                    <a:pt x="1359170" y="101600"/>
                  </a:lnTo>
                  <a:lnTo>
                    <a:pt x="1330469" y="88900"/>
                  </a:lnTo>
                  <a:lnTo>
                    <a:pt x="1301036" y="76200"/>
                  </a:lnTo>
                  <a:lnTo>
                    <a:pt x="1270872" y="63500"/>
                  </a:lnTo>
                  <a:lnTo>
                    <a:pt x="1239977" y="63500"/>
                  </a:lnTo>
                  <a:lnTo>
                    <a:pt x="1208579" y="50800"/>
                  </a:lnTo>
                  <a:lnTo>
                    <a:pt x="1176908" y="50800"/>
                  </a:lnTo>
                  <a:lnTo>
                    <a:pt x="1144963" y="38100"/>
                  </a:lnTo>
                  <a:lnTo>
                    <a:pt x="1308128" y="38100"/>
                  </a:lnTo>
                  <a:lnTo>
                    <a:pt x="1337678" y="50800"/>
                  </a:lnTo>
                  <a:lnTo>
                    <a:pt x="1366207" y="63500"/>
                  </a:lnTo>
                  <a:lnTo>
                    <a:pt x="1393391" y="76200"/>
                  </a:lnTo>
                  <a:lnTo>
                    <a:pt x="1419228" y="101600"/>
                  </a:lnTo>
                  <a:lnTo>
                    <a:pt x="1443719" y="114300"/>
                  </a:lnTo>
                  <a:lnTo>
                    <a:pt x="1474987" y="152400"/>
                  </a:lnTo>
                  <a:lnTo>
                    <a:pt x="1500149" y="203200"/>
                  </a:lnTo>
                  <a:lnTo>
                    <a:pt x="1507059" y="215900"/>
                  </a:lnTo>
                  <a:lnTo>
                    <a:pt x="1513224" y="228600"/>
                  </a:lnTo>
                  <a:lnTo>
                    <a:pt x="1518614" y="241300"/>
                  </a:lnTo>
                  <a:lnTo>
                    <a:pt x="1523201" y="254000"/>
                  </a:lnTo>
                  <a:lnTo>
                    <a:pt x="1526985" y="279400"/>
                  </a:lnTo>
                  <a:lnTo>
                    <a:pt x="1529966" y="292100"/>
                  </a:lnTo>
                  <a:lnTo>
                    <a:pt x="1532131" y="304800"/>
                  </a:lnTo>
                  <a:lnTo>
                    <a:pt x="1533468" y="330200"/>
                  </a:lnTo>
                  <a:lnTo>
                    <a:pt x="1533976" y="342900"/>
                  </a:lnTo>
                  <a:lnTo>
                    <a:pt x="1533656" y="355600"/>
                  </a:lnTo>
                  <a:lnTo>
                    <a:pt x="1530938" y="406400"/>
                  </a:lnTo>
                  <a:lnTo>
                    <a:pt x="1523934" y="457200"/>
                  </a:lnTo>
                  <a:lnTo>
                    <a:pt x="1513128" y="508000"/>
                  </a:lnTo>
                  <a:lnTo>
                    <a:pt x="1499004" y="558800"/>
                  </a:lnTo>
                  <a:lnTo>
                    <a:pt x="1482048" y="609600"/>
                  </a:lnTo>
                  <a:lnTo>
                    <a:pt x="1462743" y="660400"/>
                  </a:lnTo>
                  <a:lnTo>
                    <a:pt x="1441575" y="711200"/>
                  </a:lnTo>
                  <a:lnTo>
                    <a:pt x="1419029" y="762000"/>
                  </a:lnTo>
                  <a:lnTo>
                    <a:pt x="1394842" y="800100"/>
                  </a:lnTo>
                  <a:lnTo>
                    <a:pt x="1369569" y="850900"/>
                  </a:lnTo>
                  <a:lnTo>
                    <a:pt x="1343209" y="889000"/>
                  </a:lnTo>
                  <a:lnTo>
                    <a:pt x="1315762" y="927100"/>
                  </a:lnTo>
                  <a:lnTo>
                    <a:pt x="1287229" y="977900"/>
                  </a:lnTo>
                  <a:lnTo>
                    <a:pt x="1257609" y="1016000"/>
                  </a:lnTo>
                  <a:lnTo>
                    <a:pt x="1226903" y="1054100"/>
                  </a:lnTo>
                  <a:lnTo>
                    <a:pt x="1195111" y="1092200"/>
                  </a:lnTo>
                  <a:lnTo>
                    <a:pt x="1162231" y="1130300"/>
                  </a:lnTo>
                  <a:lnTo>
                    <a:pt x="1128265" y="1168400"/>
                  </a:lnTo>
                  <a:close/>
                </a:path>
                <a:path w="1534160" h="2692400">
                  <a:moveTo>
                    <a:pt x="416602" y="800100"/>
                  </a:moveTo>
                  <a:lnTo>
                    <a:pt x="58056" y="800100"/>
                  </a:lnTo>
                  <a:lnTo>
                    <a:pt x="109224" y="787400"/>
                  </a:lnTo>
                  <a:lnTo>
                    <a:pt x="365569" y="787400"/>
                  </a:lnTo>
                  <a:lnTo>
                    <a:pt x="416602" y="800100"/>
                  </a:lnTo>
                  <a:close/>
                </a:path>
                <a:path w="1534160" h="2692400">
                  <a:moveTo>
                    <a:pt x="11940" y="850900"/>
                  </a:moveTo>
                  <a:lnTo>
                    <a:pt x="0" y="850900"/>
                  </a:lnTo>
                  <a:lnTo>
                    <a:pt x="0" y="800100"/>
                  </a:lnTo>
                  <a:lnTo>
                    <a:pt x="467547" y="800100"/>
                  </a:lnTo>
                  <a:lnTo>
                    <a:pt x="518405" y="812800"/>
                  </a:lnTo>
                  <a:lnTo>
                    <a:pt x="566685" y="825500"/>
                  </a:lnTo>
                  <a:lnTo>
                    <a:pt x="614943" y="825500"/>
                  </a:lnTo>
                  <a:lnTo>
                    <a:pt x="662839" y="838200"/>
                  </a:lnTo>
                  <a:lnTo>
                    <a:pt x="62590" y="838200"/>
                  </a:lnTo>
                  <a:lnTo>
                    <a:pt x="11940" y="850900"/>
                  </a:lnTo>
                  <a:close/>
                </a:path>
                <a:path w="1534160" h="2692400">
                  <a:moveTo>
                    <a:pt x="550984" y="1625600"/>
                  </a:moveTo>
                  <a:lnTo>
                    <a:pt x="441032" y="1625600"/>
                  </a:lnTo>
                  <a:lnTo>
                    <a:pt x="490950" y="1600200"/>
                  </a:lnTo>
                  <a:lnTo>
                    <a:pt x="588014" y="1549400"/>
                  </a:lnTo>
                  <a:lnTo>
                    <a:pt x="635161" y="1524000"/>
                  </a:lnTo>
                  <a:lnTo>
                    <a:pt x="681383" y="1498600"/>
                  </a:lnTo>
                  <a:lnTo>
                    <a:pt x="726705" y="1473200"/>
                  </a:lnTo>
                  <a:lnTo>
                    <a:pt x="767597" y="1435100"/>
                  </a:lnTo>
                  <a:lnTo>
                    <a:pt x="807724" y="1409700"/>
                  </a:lnTo>
                  <a:lnTo>
                    <a:pt x="847084" y="1371600"/>
                  </a:lnTo>
                  <a:lnTo>
                    <a:pt x="885678" y="1346200"/>
                  </a:lnTo>
                  <a:lnTo>
                    <a:pt x="923506" y="1308100"/>
                  </a:lnTo>
                  <a:lnTo>
                    <a:pt x="960567" y="1282700"/>
                  </a:lnTo>
                  <a:lnTo>
                    <a:pt x="996863" y="1244600"/>
                  </a:lnTo>
                  <a:lnTo>
                    <a:pt x="1032392" y="1206500"/>
                  </a:lnTo>
                  <a:lnTo>
                    <a:pt x="1024694" y="1181100"/>
                  </a:lnTo>
                  <a:lnTo>
                    <a:pt x="1016165" y="1168400"/>
                  </a:lnTo>
                  <a:lnTo>
                    <a:pt x="1006804" y="1155700"/>
                  </a:lnTo>
                  <a:lnTo>
                    <a:pt x="996612" y="1130300"/>
                  </a:lnTo>
                  <a:lnTo>
                    <a:pt x="985630" y="1117600"/>
                  </a:lnTo>
                  <a:lnTo>
                    <a:pt x="973899" y="1092200"/>
                  </a:lnTo>
                  <a:lnTo>
                    <a:pt x="961420" y="1079500"/>
                  </a:lnTo>
                  <a:lnTo>
                    <a:pt x="948193" y="1066800"/>
                  </a:lnTo>
                  <a:lnTo>
                    <a:pt x="934272" y="1054100"/>
                  </a:lnTo>
                  <a:lnTo>
                    <a:pt x="919708" y="1028700"/>
                  </a:lnTo>
                  <a:lnTo>
                    <a:pt x="888657" y="1003300"/>
                  </a:lnTo>
                  <a:lnTo>
                    <a:pt x="855294" y="977900"/>
                  </a:lnTo>
                  <a:lnTo>
                    <a:pt x="837841" y="965200"/>
                  </a:lnTo>
                  <a:lnTo>
                    <a:pt x="819874" y="965200"/>
                  </a:lnTo>
                  <a:lnTo>
                    <a:pt x="777440" y="939800"/>
                  </a:lnTo>
                  <a:lnTo>
                    <a:pt x="733704" y="914400"/>
                  </a:lnTo>
                  <a:lnTo>
                    <a:pt x="688819" y="901700"/>
                  </a:lnTo>
                  <a:lnTo>
                    <a:pt x="500830" y="850900"/>
                  </a:lnTo>
                  <a:lnTo>
                    <a:pt x="452482" y="850900"/>
                  </a:lnTo>
                  <a:lnTo>
                    <a:pt x="403899" y="838200"/>
                  </a:lnTo>
                  <a:lnTo>
                    <a:pt x="662839" y="838200"/>
                  </a:lnTo>
                  <a:lnTo>
                    <a:pt x="710033" y="863600"/>
                  </a:lnTo>
                  <a:lnTo>
                    <a:pt x="756186" y="876300"/>
                  </a:lnTo>
                  <a:lnTo>
                    <a:pt x="800956" y="901700"/>
                  </a:lnTo>
                  <a:lnTo>
                    <a:pt x="844005" y="927100"/>
                  </a:lnTo>
                  <a:lnTo>
                    <a:pt x="884993" y="952500"/>
                  </a:lnTo>
                  <a:lnTo>
                    <a:pt x="923579" y="977900"/>
                  </a:lnTo>
                  <a:lnTo>
                    <a:pt x="959424" y="1003300"/>
                  </a:lnTo>
                  <a:lnTo>
                    <a:pt x="992188" y="1041400"/>
                  </a:lnTo>
                  <a:lnTo>
                    <a:pt x="1021530" y="1079500"/>
                  </a:lnTo>
                  <a:lnTo>
                    <a:pt x="1047111" y="1117600"/>
                  </a:lnTo>
                  <a:lnTo>
                    <a:pt x="1068591" y="1168400"/>
                  </a:lnTo>
                  <a:lnTo>
                    <a:pt x="1128265" y="1168400"/>
                  </a:lnTo>
                  <a:lnTo>
                    <a:pt x="1090783" y="1206500"/>
                  </a:lnTo>
                  <a:lnTo>
                    <a:pt x="1088238" y="1219200"/>
                  </a:lnTo>
                  <a:lnTo>
                    <a:pt x="1087367" y="1219200"/>
                  </a:lnTo>
                  <a:lnTo>
                    <a:pt x="1089316" y="1231900"/>
                  </a:lnTo>
                  <a:lnTo>
                    <a:pt x="1090714" y="1231900"/>
                  </a:lnTo>
                  <a:lnTo>
                    <a:pt x="1095804" y="1257300"/>
                  </a:lnTo>
                  <a:lnTo>
                    <a:pt x="1047477" y="1257300"/>
                  </a:lnTo>
                  <a:lnTo>
                    <a:pt x="1012351" y="1295400"/>
                  </a:lnTo>
                  <a:lnTo>
                    <a:pt x="976387" y="1320800"/>
                  </a:lnTo>
                  <a:lnTo>
                    <a:pt x="939586" y="1358900"/>
                  </a:lnTo>
                  <a:lnTo>
                    <a:pt x="901947" y="1397000"/>
                  </a:lnTo>
                  <a:lnTo>
                    <a:pt x="863471" y="1422400"/>
                  </a:lnTo>
                  <a:lnTo>
                    <a:pt x="824158" y="1447800"/>
                  </a:lnTo>
                  <a:lnTo>
                    <a:pt x="784007" y="1485900"/>
                  </a:lnTo>
                  <a:lnTo>
                    <a:pt x="701571" y="1536700"/>
                  </a:lnTo>
                  <a:lnTo>
                    <a:pt x="616540" y="1587500"/>
                  </a:lnTo>
                  <a:lnTo>
                    <a:pt x="550984" y="1625600"/>
                  </a:lnTo>
                  <a:close/>
                </a:path>
                <a:path w="1534160" h="2692400">
                  <a:moveTo>
                    <a:pt x="952271" y="2070100"/>
                  </a:moveTo>
                  <a:lnTo>
                    <a:pt x="934733" y="2070100"/>
                  </a:lnTo>
                  <a:lnTo>
                    <a:pt x="920569" y="2057400"/>
                  </a:lnTo>
                  <a:lnTo>
                    <a:pt x="918430" y="2032000"/>
                  </a:lnTo>
                  <a:lnTo>
                    <a:pt x="933575" y="1993900"/>
                  </a:lnTo>
                  <a:lnTo>
                    <a:pt x="948810" y="1943100"/>
                  </a:lnTo>
                  <a:lnTo>
                    <a:pt x="963937" y="1892300"/>
                  </a:lnTo>
                  <a:lnTo>
                    <a:pt x="978764" y="1841500"/>
                  </a:lnTo>
                  <a:lnTo>
                    <a:pt x="993094" y="1790700"/>
                  </a:lnTo>
                  <a:lnTo>
                    <a:pt x="1006732" y="1739900"/>
                  </a:lnTo>
                  <a:lnTo>
                    <a:pt x="1019484" y="1689100"/>
                  </a:lnTo>
                  <a:lnTo>
                    <a:pt x="1031154" y="1638300"/>
                  </a:lnTo>
                  <a:lnTo>
                    <a:pt x="1040943" y="1600200"/>
                  </a:lnTo>
                  <a:lnTo>
                    <a:pt x="1049401" y="1549400"/>
                  </a:lnTo>
                  <a:lnTo>
                    <a:pt x="1056090" y="1498600"/>
                  </a:lnTo>
                  <a:lnTo>
                    <a:pt x="1060570" y="1447800"/>
                  </a:lnTo>
                  <a:lnTo>
                    <a:pt x="1062404" y="1397000"/>
                  </a:lnTo>
                  <a:lnTo>
                    <a:pt x="1061152" y="1358900"/>
                  </a:lnTo>
                  <a:lnTo>
                    <a:pt x="1056376" y="1308100"/>
                  </a:lnTo>
                  <a:lnTo>
                    <a:pt x="1047637" y="1257300"/>
                  </a:lnTo>
                  <a:lnTo>
                    <a:pt x="1095804" y="1257300"/>
                  </a:lnTo>
                  <a:lnTo>
                    <a:pt x="1100893" y="1282700"/>
                  </a:lnTo>
                  <a:lnTo>
                    <a:pt x="1107052" y="1333500"/>
                  </a:lnTo>
                  <a:lnTo>
                    <a:pt x="1109605" y="1384300"/>
                  </a:lnTo>
                  <a:lnTo>
                    <a:pt x="1108968" y="1435100"/>
                  </a:lnTo>
                  <a:lnTo>
                    <a:pt x="1105557" y="1485900"/>
                  </a:lnTo>
                  <a:lnTo>
                    <a:pt x="1092071" y="1574800"/>
                  </a:lnTo>
                  <a:lnTo>
                    <a:pt x="1082828" y="1625600"/>
                  </a:lnTo>
                  <a:lnTo>
                    <a:pt x="1072475" y="1676400"/>
                  </a:lnTo>
                  <a:lnTo>
                    <a:pt x="1061031" y="1727200"/>
                  </a:lnTo>
                  <a:lnTo>
                    <a:pt x="1048664" y="1765300"/>
                  </a:lnTo>
                  <a:lnTo>
                    <a:pt x="1035543" y="1816100"/>
                  </a:lnTo>
                  <a:lnTo>
                    <a:pt x="1021837" y="1866900"/>
                  </a:lnTo>
                  <a:lnTo>
                    <a:pt x="1007714" y="1905000"/>
                  </a:lnTo>
                  <a:lnTo>
                    <a:pt x="993343" y="1955800"/>
                  </a:lnTo>
                  <a:lnTo>
                    <a:pt x="978893" y="2006600"/>
                  </a:lnTo>
                  <a:lnTo>
                    <a:pt x="964533" y="2044700"/>
                  </a:lnTo>
                  <a:lnTo>
                    <a:pt x="952271" y="2070100"/>
                  </a:lnTo>
                  <a:close/>
                </a:path>
                <a:path w="1534160" h="2692400">
                  <a:moveTo>
                    <a:pt x="19371" y="1790700"/>
                  </a:moveTo>
                  <a:lnTo>
                    <a:pt x="0" y="1790700"/>
                  </a:lnTo>
                  <a:lnTo>
                    <a:pt x="0" y="1739900"/>
                  </a:lnTo>
                  <a:lnTo>
                    <a:pt x="60632" y="1739900"/>
                  </a:lnTo>
                  <a:lnTo>
                    <a:pt x="321636" y="1676400"/>
                  </a:lnTo>
                  <a:lnTo>
                    <a:pt x="338975" y="1663700"/>
                  </a:lnTo>
                  <a:lnTo>
                    <a:pt x="356205" y="1663700"/>
                  </a:lnTo>
                  <a:lnTo>
                    <a:pt x="373344" y="1651000"/>
                  </a:lnTo>
                  <a:lnTo>
                    <a:pt x="390412" y="1651000"/>
                  </a:lnTo>
                  <a:lnTo>
                    <a:pt x="341010" y="1625600"/>
                  </a:lnTo>
                  <a:lnTo>
                    <a:pt x="289701" y="1600200"/>
                  </a:lnTo>
                  <a:lnTo>
                    <a:pt x="243877" y="1574800"/>
                  </a:lnTo>
                  <a:lnTo>
                    <a:pt x="7252" y="1511300"/>
                  </a:lnTo>
                  <a:lnTo>
                    <a:pt x="0" y="1511300"/>
                  </a:lnTo>
                  <a:lnTo>
                    <a:pt x="0" y="1460500"/>
                  </a:lnTo>
                  <a:lnTo>
                    <a:pt x="9657" y="1460500"/>
                  </a:lnTo>
                  <a:lnTo>
                    <a:pt x="158270" y="1498600"/>
                  </a:lnTo>
                  <a:lnTo>
                    <a:pt x="207896" y="1524000"/>
                  </a:lnTo>
                  <a:lnTo>
                    <a:pt x="304149" y="1549400"/>
                  </a:lnTo>
                  <a:lnTo>
                    <a:pt x="350777" y="1574800"/>
                  </a:lnTo>
                  <a:lnTo>
                    <a:pt x="396404" y="1600200"/>
                  </a:lnTo>
                  <a:lnTo>
                    <a:pt x="441032" y="1625600"/>
                  </a:lnTo>
                  <a:lnTo>
                    <a:pt x="550984" y="1625600"/>
                  </a:lnTo>
                  <a:lnTo>
                    <a:pt x="484131" y="1663700"/>
                  </a:lnTo>
                  <a:lnTo>
                    <a:pt x="500812" y="1676400"/>
                  </a:lnTo>
                  <a:lnTo>
                    <a:pt x="436515" y="1676400"/>
                  </a:lnTo>
                  <a:lnTo>
                    <a:pt x="394409" y="1701800"/>
                  </a:lnTo>
                  <a:lnTo>
                    <a:pt x="265354" y="1739900"/>
                  </a:lnTo>
                  <a:lnTo>
                    <a:pt x="118460" y="1778000"/>
                  </a:lnTo>
                  <a:lnTo>
                    <a:pt x="69031" y="1778000"/>
                  </a:lnTo>
                  <a:lnTo>
                    <a:pt x="19371" y="1790700"/>
                  </a:lnTo>
                  <a:close/>
                </a:path>
                <a:path w="1534160" h="2692400">
                  <a:moveTo>
                    <a:pt x="0" y="2692400"/>
                  </a:moveTo>
                  <a:lnTo>
                    <a:pt x="0" y="2641600"/>
                  </a:lnTo>
                  <a:lnTo>
                    <a:pt x="8555" y="2641600"/>
                  </a:lnTo>
                  <a:lnTo>
                    <a:pt x="106339" y="2616200"/>
                  </a:lnTo>
                  <a:lnTo>
                    <a:pt x="153385" y="2590800"/>
                  </a:lnTo>
                  <a:lnTo>
                    <a:pt x="198815" y="2578100"/>
                  </a:lnTo>
                  <a:lnTo>
                    <a:pt x="242337" y="2552700"/>
                  </a:lnTo>
                  <a:lnTo>
                    <a:pt x="366431" y="2476500"/>
                  </a:lnTo>
                  <a:lnTo>
                    <a:pt x="406474" y="2451100"/>
                  </a:lnTo>
                  <a:lnTo>
                    <a:pt x="445041" y="2413000"/>
                  </a:lnTo>
                  <a:lnTo>
                    <a:pt x="481642" y="2374900"/>
                  </a:lnTo>
                  <a:lnTo>
                    <a:pt x="515789" y="2336800"/>
                  </a:lnTo>
                  <a:lnTo>
                    <a:pt x="546992" y="2298700"/>
                  </a:lnTo>
                  <a:lnTo>
                    <a:pt x="574761" y="2260600"/>
                  </a:lnTo>
                  <a:lnTo>
                    <a:pt x="598608" y="2222500"/>
                  </a:lnTo>
                  <a:lnTo>
                    <a:pt x="618043" y="2171700"/>
                  </a:lnTo>
                  <a:lnTo>
                    <a:pt x="632577" y="2120900"/>
                  </a:lnTo>
                  <a:lnTo>
                    <a:pt x="641743" y="2082800"/>
                  </a:lnTo>
                  <a:lnTo>
                    <a:pt x="644689" y="2032000"/>
                  </a:lnTo>
                  <a:lnTo>
                    <a:pt x="641039" y="1981200"/>
                  </a:lnTo>
                  <a:lnTo>
                    <a:pt x="631310" y="1930400"/>
                  </a:lnTo>
                  <a:lnTo>
                    <a:pt x="616021" y="1892300"/>
                  </a:lnTo>
                  <a:lnTo>
                    <a:pt x="595689" y="1854200"/>
                  </a:lnTo>
                  <a:lnTo>
                    <a:pt x="570832" y="1816100"/>
                  </a:lnTo>
                  <a:lnTo>
                    <a:pt x="541969" y="1778000"/>
                  </a:lnTo>
                  <a:lnTo>
                    <a:pt x="509616" y="1739900"/>
                  </a:lnTo>
                  <a:lnTo>
                    <a:pt x="474292" y="1714500"/>
                  </a:lnTo>
                  <a:lnTo>
                    <a:pt x="436515" y="1676400"/>
                  </a:lnTo>
                  <a:lnTo>
                    <a:pt x="500812" y="1676400"/>
                  </a:lnTo>
                  <a:lnTo>
                    <a:pt x="516938" y="1689100"/>
                  </a:lnTo>
                  <a:lnTo>
                    <a:pt x="547526" y="1714500"/>
                  </a:lnTo>
                  <a:lnTo>
                    <a:pt x="588799" y="1752600"/>
                  </a:lnTo>
                  <a:lnTo>
                    <a:pt x="601248" y="1778000"/>
                  </a:lnTo>
                  <a:lnTo>
                    <a:pt x="613000" y="1790700"/>
                  </a:lnTo>
                  <a:lnTo>
                    <a:pt x="624016" y="1816100"/>
                  </a:lnTo>
                  <a:lnTo>
                    <a:pt x="634295" y="1828800"/>
                  </a:lnTo>
                  <a:lnTo>
                    <a:pt x="643837" y="1841500"/>
                  </a:lnTo>
                  <a:lnTo>
                    <a:pt x="652611" y="1866900"/>
                  </a:lnTo>
                  <a:lnTo>
                    <a:pt x="660586" y="1879600"/>
                  </a:lnTo>
                  <a:lnTo>
                    <a:pt x="667761" y="1905000"/>
                  </a:lnTo>
                  <a:lnTo>
                    <a:pt x="674137" y="1917700"/>
                  </a:lnTo>
                  <a:lnTo>
                    <a:pt x="684821" y="1968500"/>
                  </a:lnTo>
                  <a:lnTo>
                    <a:pt x="688908" y="2019300"/>
                  </a:lnTo>
                  <a:lnTo>
                    <a:pt x="686873" y="2070100"/>
                  </a:lnTo>
                  <a:lnTo>
                    <a:pt x="679194" y="2120900"/>
                  </a:lnTo>
                  <a:lnTo>
                    <a:pt x="666347" y="2171700"/>
                  </a:lnTo>
                  <a:lnTo>
                    <a:pt x="648808" y="2209800"/>
                  </a:lnTo>
                  <a:lnTo>
                    <a:pt x="627054" y="2260600"/>
                  </a:lnTo>
                  <a:lnTo>
                    <a:pt x="601560" y="2298700"/>
                  </a:lnTo>
                  <a:lnTo>
                    <a:pt x="572804" y="2336800"/>
                  </a:lnTo>
                  <a:lnTo>
                    <a:pt x="541262" y="2374900"/>
                  </a:lnTo>
                  <a:lnTo>
                    <a:pt x="507410" y="2413000"/>
                  </a:lnTo>
                  <a:lnTo>
                    <a:pt x="471724" y="2451100"/>
                  </a:lnTo>
                  <a:lnTo>
                    <a:pt x="434681" y="2476500"/>
                  </a:lnTo>
                  <a:lnTo>
                    <a:pt x="395305" y="2514600"/>
                  </a:lnTo>
                  <a:lnTo>
                    <a:pt x="354225" y="2540000"/>
                  </a:lnTo>
                  <a:lnTo>
                    <a:pt x="311586" y="2565400"/>
                  </a:lnTo>
                  <a:lnTo>
                    <a:pt x="267533" y="2590800"/>
                  </a:lnTo>
                  <a:lnTo>
                    <a:pt x="222213" y="2616200"/>
                  </a:lnTo>
                  <a:lnTo>
                    <a:pt x="175771" y="2641600"/>
                  </a:lnTo>
                  <a:lnTo>
                    <a:pt x="31168" y="2679700"/>
                  </a:lnTo>
                  <a:lnTo>
                    <a:pt x="0" y="269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354218" y="0"/>
            <a:ext cx="3490595" cy="1038860"/>
          </a:xfrm>
          <a:custGeom>
            <a:avLst/>
            <a:gdLst/>
            <a:ahLst/>
            <a:cxnLst/>
            <a:rect l="l" t="t" r="r" b="b"/>
            <a:pathLst>
              <a:path w="3490594" h="1038860">
                <a:moveTo>
                  <a:pt x="1648476" y="1038859"/>
                </a:moveTo>
                <a:lnTo>
                  <a:pt x="1551330" y="1038859"/>
                </a:lnTo>
                <a:lnTo>
                  <a:pt x="1502822" y="1037589"/>
                </a:lnTo>
                <a:lnTo>
                  <a:pt x="1405933" y="1032509"/>
                </a:lnTo>
                <a:lnTo>
                  <a:pt x="1357553" y="1027429"/>
                </a:lnTo>
                <a:lnTo>
                  <a:pt x="1309215" y="1021079"/>
                </a:lnTo>
                <a:lnTo>
                  <a:pt x="1256778" y="1013459"/>
                </a:lnTo>
                <a:lnTo>
                  <a:pt x="1204699" y="1004569"/>
                </a:lnTo>
                <a:lnTo>
                  <a:pt x="1152978" y="994409"/>
                </a:lnTo>
                <a:lnTo>
                  <a:pt x="1101615" y="981709"/>
                </a:lnTo>
                <a:lnTo>
                  <a:pt x="1050610" y="967739"/>
                </a:lnTo>
                <a:lnTo>
                  <a:pt x="999964" y="952499"/>
                </a:lnTo>
                <a:lnTo>
                  <a:pt x="949675" y="935989"/>
                </a:lnTo>
                <a:lnTo>
                  <a:pt x="899894" y="918209"/>
                </a:lnTo>
                <a:lnTo>
                  <a:pt x="802301" y="877569"/>
                </a:lnTo>
                <a:lnTo>
                  <a:pt x="707334" y="831849"/>
                </a:lnTo>
                <a:lnTo>
                  <a:pt x="660835" y="806449"/>
                </a:lnTo>
                <a:lnTo>
                  <a:pt x="614993" y="779779"/>
                </a:lnTo>
                <a:lnTo>
                  <a:pt x="571588" y="751839"/>
                </a:lnTo>
                <a:lnTo>
                  <a:pt x="528967" y="723899"/>
                </a:lnTo>
                <a:lnTo>
                  <a:pt x="487220" y="694689"/>
                </a:lnTo>
                <a:lnTo>
                  <a:pt x="446434" y="662939"/>
                </a:lnTo>
                <a:lnTo>
                  <a:pt x="406699" y="629919"/>
                </a:lnTo>
                <a:lnTo>
                  <a:pt x="368104" y="596899"/>
                </a:lnTo>
                <a:lnTo>
                  <a:pt x="330739" y="561339"/>
                </a:lnTo>
                <a:lnTo>
                  <a:pt x="294692" y="524509"/>
                </a:lnTo>
                <a:lnTo>
                  <a:pt x="260053" y="487679"/>
                </a:lnTo>
                <a:lnTo>
                  <a:pt x="226910" y="448309"/>
                </a:lnTo>
                <a:lnTo>
                  <a:pt x="195354" y="407669"/>
                </a:lnTo>
                <a:lnTo>
                  <a:pt x="165472" y="367029"/>
                </a:lnTo>
                <a:lnTo>
                  <a:pt x="137355" y="323849"/>
                </a:lnTo>
                <a:lnTo>
                  <a:pt x="111090" y="279399"/>
                </a:lnTo>
                <a:lnTo>
                  <a:pt x="87000" y="234949"/>
                </a:lnTo>
                <a:lnTo>
                  <a:pt x="65141" y="189229"/>
                </a:lnTo>
                <a:lnTo>
                  <a:pt x="45510" y="143509"/>
                </a:lnTo>
                <a:lnTo>
                  <a:pt x="28110" y="96519"/>
                </a:lnTo>
                <a:lnTo>
                  <a:pt x="12940" y="48259"/>
                </a:lnTo>
                <a:lnTo>
                  <a:pt x="0" y="0"/>
                </a:lnTo>
                <a:lnTo>
                  <a:pt x="23503" y="0"/>
                </a:lnTo>
                <a:lnTo>
                  <a:pt x="25525" y="7619"/>
                </a:lnTo>
                <a:lnTo>
                  <a:pt x="39247" y="57149"/>
                </a:lnTo>
                <a:lnTo>
                  <a:pt x="55291" y="104139"/>
                </a:lnTo>
                <a:lnTo>
                  <a:pt x="73656" y="151129"/>
                </a:lnTo>
                <a:lnTo>
                  <a:pt x="94343" y="198119"/>
                </a:lnTo>
                <a:lnTo>
                  <a:pt x="117352" y="242569"/>
                </a:lnTo>
                <a:lnTo>
                  <a:pt x="142220" y="287019"/>
                </a:lnTo>
                <a:lnTo>
                  <a:pt x="168966" y="330199"/>
                </a:lnTo>
                <a:lnTo>
                  <a:pt x="197502" y="372109"/>
                </a:lnTo>
                <a:lnTo>
                  <a:pt x="227740" y="411479"/>
                </a:lnTo>
                <a:lnTo>
                  <a:pt x="259591" y="450849"/>
                </a:lnTo>
                <a:lnTo>
                  <a:pt x="292966" y="488949"/>
                </a:lnTo>
                <a:lnTo>
                  <a:pt x="327778" y="525779"/>
                </a:lnTo>
                <a:lnTo>
                  <a:pt x="363936" y="560069"/>
                </a:lnTo>
                <a:lnTo>
                  <a:pt x="401354" y="594359"/>
                </a:lnTo>
                <a:lnTo>
                  <a:pt x="439942" y="627379"/>
                </a:lnTo>
                <a:lnTo>
                  <a:pt x="479612" y="659129"/>
                </a:lnTo>
                <a:lnTo>
                  <a:pt x="520276" y="688339"/>
                </a:lnTo>
                <a:lnTo>
                  <a:pt x="561844" y="717549"/>
                </a:lnTo>
                <a:lnTo>
                  <a:pt x="604229" y="744219"/>
                </a:lnTo>
                <a:lnTo>
                  <a:pt x="648683" y="770889"/>
                </a:lnTo>
                <a:lnTo>
                  <a:pt x="693797" y="796289"/>
                </a:lnTo>
                <a:lnTo>
                  <a:pt x="739570" y="820419"/>
                </a:lnTo>
                <a:lnTo>
                  <a:pt x="786002" y="843279"/>
                </a:lnTo>
                <a:lnTo>
                  <a:pt x="833094" y="864869"/>
                </a:lnTo>
                <a:lnTo>
                  <a:pt x="929255" y="902969"/>
                </a:lnTo>
                <a:lnTo>
                  <a:pt x="978182" y="920749"/>
                </a:lnTo>
                <a:lnTo>
                  <a:pt x="1027482" y="935989"/>
                </a:lnTo>
                <a:lnTo>
                  <a:pt x="1077155" y="949959"/>
                </a:lnTo>
                <a:lnTo>
                  <a:pt x="1127201" y="962659"/>
                </a:lnTo>
                <a:lnTo>
                  <a:pt x="1177620" y="974089"/>
                </a:lnTo>
                <a:lnTo>
                  <a:pt x="1228412" y="984249"/>
                </a:lnTo>
                <a:lnTo>
                  <a:pt x="1279578" y="993139"/>
                </a:lnTo>
                <a:lnTo>
                  <a:pt x="1384062" y="1005839"/>
                </a:lnTo>
                <a:lnTo>
                  <a:pt x="1436420" y="1009649"/>
                </a:lnTo>
                <a:lnTo>
                  <a:pt x="1541367" y="1014729"/>
                </a:lnTo>
                <a:lnTo>
                  <a:pt x="1904107" y="1014729"/>
                </a:lnTo>
                <a:lnTo>
                  <a:pt x="1890418" y="1017269"/>
                </a:lnTo>
                <a:lnTo>
                  <a:pt x="1842341" y="1023619"/>
                </a:lnTo>
                <a:lnTo>
                  <a:pt x="1794098" y="1028699"/>
                </a:lnTo>
                <a:lnTo>
                  <a:pt x="1697113" y="1036319"/>
                </a:lnTo>
                <a:lnTo>
                  <a:pt x="1648476" y="1038859"/>
                </a:lnTo>
                <a:close/>
              </a:path>
              <a:path w="3490594" h="1038860">
                <a:moveTo>
                  <a:pt x="1864859" y="976629"/>
                </a:moveTo>
                <a:lnTo>
                  <a:pt x="1816124" y="976629"/>
                </a:lnTo>
                <a:lnTo>
                  <a:pt x="1718895" y="971549"/>
                </a:lnTo>
                <a:lnTo>
                  <a:pt x="1670401" y="967739"/>
                </a:lnTo>
                <a:lnTo>
                  <a:pt x="1573656" y="955039"/>
                </a:lnTo>
                <a:lnTo>
                  <a:pt x="1477233" y="937259"/>
                </a:lnTo>
                <a:lnTo>
                  <a:pt x="1385640" y="914399"/>
                </a:lnTo>
                <a:lnTo>
                  <a:pt x="1340413" y="900429"/>
                </a:lnTo>
                <a:lnTo>
                  <a:pt x="1251176" y="869949"/>
                </a:lnTo>
                <a:lnTo>
                  <a:pt x="1207321" y="852169"/>
                </a:lnTo>
                <a:lnTo>
                  <a:pt x="1164001" y="833119"/>
                </a:lnTo>
                <a:lnTo>
                  <a:pt x="1079040" y="792479"/>
                </a:lnTo>
                <a:lnTo>
                  <a:pt x="1037548" y="769619"/>
                </a:lnTo>
                <a:lnTo>
                  <a:pt x="996738" y="745489"/>
                </a:lnTo>
                <a:lnTo>
                  <a:pt x="956611" y="721359"/>
                </a:lnTo>
                <a:lnTo>
                  <a:pt x="917237" y="694689"/>
                </a:lnTo>
                <a:lnTo>
                  <a:pt x="878684" y="668019"/>
                </a:lnTo>
                <a:lnTo>
                  <a:pt x="840953" y="638809"/>
                </a:lnTo>
                <a:lnTo>
                  <a:pt x="804043" y="609599"/>
                </a:lnTo>
                <a:lnTo>
                  <a:pt x="768018" y="579119"/>
                </a:lnTo>
                <a:lnTo>
                  <a:pt x="732942" y="547369"/>
                </a:lnTo>
                <a:lnTo>
                  <a:pt x="698814" y="515619"/>
                </a:lnTo>
                <a:lnTo>
                  <a:pt x="665635" y="481329"/>
                </a:lnTo>
                <a:lnTo>
                  <a:pt x="633461" y="447039"/>
                </a:lnTo>
                <a:lnTo>
                  <a:pt x="602350" y="411479"/>
                </a:lnTo>
                <a:lnTo>
                  <a:pt x="572301" y="374649"/>
                </a:lnTo>
                <a:lnTo>
                  <a:pt x="543315" y="337819"/>
                </a:lnTo>
                <a:lnTo>
                  <a:pt x="515440" y="299719"/>
                </a:lnTo>
                <a:lnTo>
                  <a:pt x="488727" y="260349"/>
                </a:lnTo>
                <a:lnTo>
                  <a:pt x="463175" y="220979"/>
                </a:lnTo>
                <a:lnTo>
                  <a:pt x="438785" y="180339"/>
                </a:lnTo>
                <a:lnTo>
                  <a:pt x="415597" y="139699"/>
                </a:lnTo>
                <a:lnTo>
                  <a:pt x="393654" y="97789"/>
                </a:lnTo>
                <a:lnTo>
                  <a:pt x="372955" y="55879"/>
                </a:lnTo>
                <a:lnTo>
                  <a:pt x="353500" y="12699"/>
                </a:lnTo>
                <a:lnTo>
                  <a:pt x="348042" y="0"/>
                </a:lnTo>
                <a:lnTo>
                  <a:pt x="376466" y="0"/>
                </a:lnTo>
                <a:lnTo>
                  <a:pt x="381104" y="10159"/>
                </a:lnTo>
                <a:lnTo>
                  <a:pt x="400379" y="52069"/>
                </a:lnTo>
                <a:lnTo>
                  <a:pt x="420882" y="93979"/>
                </a:lnTo>
                <a:lnTo>
                  <a:pt x="442613" y="134619"/>
                </a:lnTo>
                <a:lnTo>
                  <a:pt x="465533" y="175259"/>
                </a:lnTo>
                <a:lnTo>
                  <a:pt x="489605" y="214629"/>
                </a:lnTo>
                <a:lnTo>
                  <a:pt x="514827" y="252729"/>
                </a:lnTo>
                <a:lnTo>
                  <a:pt x="541200" y="290829"/>
                </a:lnTo>
                <a:lnTo>
                  <a:pt x="568678" y="327659"/>
                </a:lnTo>
                <a:lnTo>
                  <a:pt x="597213" y="364489"/>
                </a:lnTo>
                <a:lnTo>
                  <a:pt x="626807" y="400049"/>
                </a:lnTo>
                <a:lnTo>
                  <a:pt x="657458" y="434339"/>
                </a:lnTo>
                <a:lnTo>
                  <a:pt x="689113" y="468629"/>
                </a:lnTo>
                <a:lnTo>
                  <a:pt x="721719" y="500379"/>
                </a:lnTo>
                <a:lnTo>
                  <a:pt x="755275" y="532129"/>
                </a:lnTo>
                <a:lnTo>
                  <a:pt x="789781" y="563879"/>
                </a:lnTo>
                <a:lnTo>
                  <a:pt x="825177" y="593089"/>
                </a:lnTo>
                <a:lnTo>
                  <a:pt x="861403" y="622299"/>
                </a:lnTo>
                <a:lnTo>
                  <a:pt x="898458" y="650239"/>
                </a:lnTo>
                <a:lnTo>
                  <a:pt x="936343" y="675639"/>
                </a:lnTo>
                <a:lnTo>
                  <a:pt x="974992" y="701039"/>
                </a:lnTo>
                <a:lnTo>
                  <a:pt x="1014338" y="726439"/>
                </a:lnTo>
                <a:lnTo>
                  <a:pt x="1054381" y="749299"/>
                </a:lnTo>
                <a:lnTo>
                  <a:pt x="1095122" y="770889"/>
                </a:lnTo>
                <a:lnTo>
                  <a:pt x="1178412" y="811529"/>
                </a:lnTo>
                <a:lnTo>
                  <a:pt x="1220891" y="829309"/>
                </a:lnTo>
                <a:lnTo>
                  <a:pt x="1307441" y="862329"/>
                </a:lnTo>
                <a:lnTo>
                  <a:pt x="1395690" y="890269"/>
                </a:lnTo>
                <a:lnTo>
                  <a:pt x="1440424" y="901699"/>
                </a:lnTo>
                <a:lnTo>
                  <a:pt x="1537687" y="922019"/>
                </a:lnTo>
                <a:lnTo>
                  <a:pt x="1635627" y="937259"/>
                </a:lnTo>
                <a:lnTo>
                  <a:pt x="1684852" y="942339"/>
                </a:lnTo>
                <a:lnTo>
                  <a:pt x="1734245" y="946149"/>
                </a:lnTo>
                <a:lnTo>
                  <a:pt x="1783809" y="948689"/>
                </a:lnTo>
                <a:lnTo>
                  <a:pt x="1833541" y="949959"/>
                </a:lnTo>
                <a:lnTo>
                  <a:pt x="2187080" y="949959"/>
                </a:lnTo>
                <a:lnTo>
                  <a:pt x="2154620" y="960119"/>
                </a:lnTo>
                <a:lnTo>
                  <a:pt x="2122516" y="969009"/>
                </a:lnTo>
                <a:lnTo>
                  <a:pt x="2011548" y="969009"/>
                </a:lnTo>
                <a:lnTo>
                  <a:pt x="1962571" y="972819"/>
                </a:lnTo>
                <a:lnTo>
                  <a:pt x="1913675" y="975359"/>
                </a:lnTo>
                <a:lnTo>
                  <a:pt x="1864859" y="976629"/>
                </a:lnTo>
                <a:close/>
              </a:path>
              <a:path w="3490594" h="1038860">
                <a:moveTo>
                  <a:pt x="1799267" y="741679"/>
                </a:moveTo>
                <a:lnTo>
                  <a:pt x="1748918" y="741679"/>
                </a:lnTo>
                <a:lnTo>
                  <a:pt x="1698606" y="740409"/>
                </a:lnTo>
                <a:lnTo>
                  <a:pt x="1648381" y="736599"/>
                </a:lnTo>
                <a:lnTo>
                  <a:pt x="1598293" y="731519"/>
                </a:lnTo>
                <a:lnTo>
                  <a:pt x="1548391" y="725169"/>
                </a:lnTo>
                <a:lnTo>
                  <a:pt x="1498727" y="717549"/>
                </a:lnTo>
                <a:lnTo>
                  <a:pt x="1449348" y="708659"/>
                </a:lnTo>
                <a:lnTo>
                  <a:pt x="1400306" y="697229"/>
                </a:lnTo>
                <a:lnTo>
                  <a:pt x="1351650" y="684529"/>
                </a:lnTo>
                <a:lnTo>
                  <a:pt x="1255694" y="654049"/>
                </a:lnTo>
                <a:lnTo>
                  <a:pt x="1206118" y="634999"/>
                </a:lnTo>
                <a:lnTo>
                  <a:pt x="1157369" y="614679"/>
                </a:lnTo>
                <a:lnTo>
                  <a:pt x="1062352" y="568959"/>
                </a:lnTo>
                <a:lnTo>
                  <a:pt x="1016084" y="543559"/>
                </a:lnTo>
                <a:lnTo>
                  <a:pt x="970643" y="515619"/>
                </a:lnTo>
                <a:lnTo>
                  <a:pt x="926029" y="487679"/>
                </a:lnTo>
                <a:lnTo>
                  <a:pt x="882428" y="457199"/>
                </a:lnTo>
                <a:lnTo>
                  <a:pt x="840022" y="425449"/>
                </a:lnTo>
                <a:lnTo>
                  <a:pt x="798814" y="392429"/>
                </a:lnTo>
                <a:lnTo>
                  <a:pt x="758801" y="358139"/>
                </a:lnTo>
                <a:lnTo>
                  <a:pt x="719985" y="322579"/>
                </a:lnTo>
                <a:lnTo>
                  <a:pt x="682366" y="285749"/>
                </a:lnTo>
                <a:lnTo>
                  <a:pt x="645943" y="246379"/>
                </a:lnTo>
                <a:lnTo>
                  <a:pt x="613770" y="210819"/>
                </a:lnTo>
                <a:lnTo>
                  <a:pt x="582830" y="172719"/>
                </a:lnTo>
                <a:lnTo>
                  <a:pt x="553176" y="134619"/>
                </a:lnTo>
                <a:lnTo>
                  <a:pt x="524863" y="93979"/>
                </a:lnTo>
                <a:lnTo>
                  <a:pt x="497943" y="53339"/>
                </a:lnTo>
                <a:lnTo>
                  <a:pt x="472470" y="12699"/>
                </a:lnTo>
                <a:lnTo>
                  <a:pt x="465112" y="0"/>
                </a:lnTo>
                <a:lnTo>
                  <a:pt x="495439" y="0"/>
                </a:lnTo>
                <a:lnTo>
                  <a:pt x="515394" y="33019"/>
                </a:lnTo>
                <a:lnTo>
                  <a:pt x="539911" y="69849"/>
                </a:lnTo>
                <a:lnTo>
                  <a:pt x="565721" y="106679"/>
                </a:lnTo>
                <a:lnTo>
                  <a:pt x="592764" y="143509"/>
                </a:lnTo>
                <a:lnTo>
                  <a:pt x="621040" y="177799"/>
                </a:lnTo>
                <a:lnTo>
                  <a:pt x="650549" y="212089"/>
                </a:lnTo>
                <a:lnTo>
                  <a:pt x="685696" y="250189"/>
                </a:lnTo>
                <a:lnTo>
                  <a:pt x="722038" y="287019"/>
                </a:lnTo>
                <a:lnTo>
                  <a:pt x="759574" y="322579"/>
                </a:lnTo>
                <a:lnTo>
                  <a:pt x="798305" y="356869"/>
                </a:lnTo>
                <a:lnTo>
                  <a:pt x="838231" y="389889"/>
                </a:lnTo>
                <a:lnTo>
                  <a:pt x="879352" y="421639"/>
                </a:lnTo>
                <a:lnTo>
                  <a:pt x="921667" y="452119"/>
                </a:lnTo>
                <a:lnTo>
                  <a:pt x="964998" y="481329"/>
                </a:lnTo>
                <a:lnTo>
                  <a:pt x="1009165" y="507999"/>
                </a:lnTo>
                <a:lnTo>
                  <a:pt x="1054169" y="533399"/>
                </a:lnTo>
                <a:lnTo>
                  <a:pt x="1100009" y="557529"/>
                </a:lnTo>
                <a:lnTo>
                  <a:pt x="1146685" y="580389"/>
                </a:lnTo>
                <a:lnTo>
                  <a:pt x="1194197" y="600709"/>
                </a:lnTo>
                <a:lnTo>
                  <a:pt x="1242545" y="619759"/>
                </a:lnTo>
                <a:lnTo>
                  <a:pt x="1289186" y="636269"/>
                </a:lnTo>
                <a:lnTo>
                  <a:pt x="1336331" y="651509"/>
                </a:lnTo>
                <a:lnTo>
                  <a:pt x="1383931" y="665479"/>
                </a:lnTo>
                <a:lnTo>
                  <a:pt x="1431937" y="676909"/>
                </a:lnTo>
                <a:lnTo>
                  <a:pt x="1480299" y="687069"/>
                </a:lnTo>
                <a:lnTo>
                  <a:pt x="1577894" y="702309"/>
                </a:lnTo>
                <a:lnTo>
                  <a:pt x="1627028" y="707389"/>
                </a:lnTo>
                <a:lnTo>
                  <a:pt x="1676321" y="711199"/>
                </a:lnTo>
                <a:lnTo>
                  <a:pt x="1725722" y="713739"/>
                </a:lnTo>
                <a:lnTo>
                  <a:pt x="1775182" y="715009"/>
                </a:lnTo>
                <a:lnTo>
                  <a:pt x="2086556" y="715009"/>
                </a:lnTo>
                <a:lnTo>
                  <a:pt x="2049833" y="721359"/>
                </a:lnTo>
                <a:lnTo>
                  <a:pt x="1950042" y="734059"/>
                </a:lnTo>
                <a:lnTo>
                  <a:pt x="1899879" y="737869"/>
                </a:lnTo>
                <a:lnTo>
                  <a:pt x="1849604" y="740409"/>
                </a:lnTo>
                <a:lnTo>
                  <a:pt x="1799267" y="741679"/>
                </a:lnTo>
                <a:close/>
              </a:path>
              <a:path w="3490594" h="1038860">
                <a:moveTo>
                  <a:pt x="2086556" y="715009"/>
                </a:moveTo>
                <a:lnTo>
                  <a:pt x="1775182" y="715009"/>
                </a:lnTo>
                <a:lnTo>
                  <a:pt x="1874083" y="712469"/>
                </a:lnTo>
                <a:lnTo>
                  <a:pt x="1923424" y="708659"/>
                </a:lnTo>
                <a:lnTo>
                  <a:pt x="1972627" y="703579"/>
                </a:lnTo>
                <a:lnTo>
                  <a:pt x="2021641" y="697229"/>
                </a:lnTo>
                <a:lnTo>
                  <a:pt x="2072141" y="689609"/>
                </a:lnTo>
                <a:lnTo>
                  <a:pt x="2122302" y="680719"/>
                </a:lnTo>
                <a:lnTo>
                  <a:pt x="2221610" y="657859"/>
                </a:lnTo>
                <a:lnTo>
                  <a:pt x="2319565" y="629919"/>
                </a:lnTo>
                <a:lnTo>
                  <a:pt x="2368036" y="613409"/>
                </a:lnTo>
                <a:lnTo>
                  <a:pt x="2463829" y="577849"/>
                </a:lnTo>
                <a:lnTo>
                  <a:pt x="2557331" y="537209"/>
                </a:lnTo>
                <a:lnTo>
                  <a:pt x="2648408" y="491489"/>
                </a:lnTo>
                <a:lnTo>
                  <a:pt x="2737060" y="440689"/>
                </a:lnTo>
                <a:lnTo>
                  <a:pt x="2780477" y="414019"/>
                </a:lnTo>
                <a:lnTo>
                  <a:pt x="2823505" y="386079"/>
                </a:lnTo>
                <a:lnTo>
                  <a:pt x="2865852" y="356869"/>
                </a:lnTo>
                <a:lnTo>
                  <a:pt x="2907467" y="326389"/>
                </a:lnTo>
                <a:lnTo>
                  <a:pt x="2948295" y="294639"/>
                </a:lnTo>
                <a:lnTo>
                  <a:pt x="2988285" y="261619"/>
                </a:lnTo>
                <a:lnTo>
                  <a:pt x="3027384" y="228599"/>
                </a:lnTo>
                <a:lnTo>
                  <a:pt x="3065539" y="193039"/>
                </a:lnTo>
                <a:lnTo>
                  <a:pt x="3102697" y="157479"/>
                </a:lnTo>
                <a:lnTo>
                  <a:pt x="3138806" y="120649"/>
                </a:lnTo>
                <a:lnTo>
                  <a:pt x="3173813" y="82549"/>
                </a:lnTo>
                <a:lnTo>
                  <a:pt x="3207666" y="43179"/>
                </a:lnTo>
                <a:lnTo>
                  <a:pt x="3240311" y="3809"/>
                </a:lnTo>
                <a:lnTo>
                  <a:pt x="3243660" y="0"/>
                </a:lnTo>
                <a:lnTo>
                  <a:pt x="3278684" y="0"/>
                </a:lnTo>
                <a:lnTo>
                  <a:pt x="3252602" y="31749"/>
                </a:lnTo>
                <a:lnTo>
                  <a:pt x="3218508" y="72389"/>
                </a:lnTo>
                <a:lnTo>
                  <a:pt x="3183304" y="113029"/>
                </a:lnTo>
                <a:lnTo>
                  <a:pt x="3146990" y="151129"/>
                </a:lnTo>
                <a:lnTo>
                  <a:pt x="3109567" y="189229"/>
                </a:lnTo>
                <a:lnTo>
                  <a:pt x="3071035" y="226059"/>
                </a:lnTo>
                <a:lnTo>
                  <a:pt x="3031486" y="261619"/>
                </a:lnTo>
                <a:lnTo>
                  <a:pt x="2991014" y="295909"/>
                </a:lnTo>
                <a:lnTo>
                  <a:pt x="2949619" y="328929"/>
                </a:lnTo>
                <a:lnTo>
                  <a:pt x="2907300" y="360679"/>
                </a:lnTo>
                <a:lnTo>
                  <a:pt x="2864059" y="391159"/>
                </a:lnTo>
                <a:lnTo>
                  <a:pt x="2819895" y="421639"/>
                </a:lnTo>
                <a:lnTo>
                  <a:pt x="2776016" y="449579"/>
                </a:lnTo>
                <a:lnTo>
                  <a:pt x="2731498" y="476249"/>
                </a:lnTo>
                <a:lnTo>
                  <a:pt x="2640539" y="527049"/>
                </a:lnTo>
                <a:lnTo>
                  <a:pt x="2594099" y="549909"/>
                </a:lnTo>
                <a:lnTo>
                  <a:pt x="2499299" y="593089"/>
                </a:lnTo>
                <a:lnTo>
                  <a:pt x="2450937" y="612139"/>
                </a:lnTo>
                <a:lnTo>
                  <a:pt x="2352846" y="647699"/>
                </a:lnTo>
                <a:lnTo>
                  <a:pt x="2303255" y="662939"/>
                </a:lnTo>
                <a:lnTo>
                  <a:pt x="2253299" y="676909"/>
                </a:lnTo>
                <a:lnTo>
                  <a:pt x="2152294" y="702309"/>
                </a:lnTo>
                <a:lnTo>
                  <a:pt x="2101246" y="712469"/>
                </a:lnTo>
                <a:lnTo>
                  <a:pt x="2086556" y="715009"/>
                </a:lnTo>
                <a:close/>
              </a:path>
              <a:path w="3490594" h="1038860">
                <a:moveTo>
                  <a:pt x="2187080" y="949959"/>
                </a:moveTo>
                <a:lnTo>
                  <a:pt x="1883290" y="949959"/>
                </a:lnTo>
                <a:lnTo>
                  <a:pt x="1932902" y="948689"/>
                </a:lnTo>
                <a:lnTo>
                  <a:pt x="1982376" y="946149"/>
                </a:lnTo>
                <a:lnTo>
                  <a:pt x="2080913" y="935989"/>
                </a:lnTo>
                <a:lnTo>
                  <a:pt x="2178901" y="920749"/>
                </a:lnTo>
                <a:lnTo>
                  <a:pt x="2227705" y="910589"/>
                </a:lnTo>
                <a:lnTo>
                  <a:pt x="2276260" y="894079"/>
                </a:lnTo>
                <a:lnTo>
                  <a:pt x="2324207" y="876299"/>
                </a:lnTo>
                <a:lnTo>
                  <a:pt x="2371546" y="857249"/>
                </a:lnTo>
                <a:lnTo>
                  <a:pt x="2418277" y="836929"/>
                </a:lnTo>
                <a:lnTo>
                  <a:pt x="2464399" y="815339"/>
                </a:lnTo>
                <a:lnTo>
                  <a:pt x="2554818" y="769619"/>
                </a:lnTo>
                <a:lnTo>
                  <a:pt x="2599116" y="744219"/>
                </a:lnTo>
                <a:lnTo>
                  <a:pt x="2685885" y="690879"/>
                </a:lnTo>
                <a:lnTo>
                  <a:pt x="2728357" y="661669"/>
                </a:lnTo>
                <a:lnTo>
                  <a:pt x="2772114" y="629919"/>
                </a:lnTo>
                <a:lnTo>
                  <a:pt x="2814701" y="596899"/>
                </a:lnTo>
                <a:lnTo>
                  <a:pt x="2856117" y="562609"/>
                </a:lnTo>
                <a:lnTo>
                  <a:pt x="2896363" y="528319"/>
                </a:lnTo>
                <a:lnTo>
                  <a:pt x="2935438" y="491489"/>
                </a:lnTo>
                <a:lnTo>
                  <a:pt x="2973343" y="453389"/>
                </a:lnTo>
                <a:lnTo>
                  <a:pt x="3010078" y="414019"/>
                </a:lnTo>
                <a:lnTo>
                  <a:pt x="3045507" y="373379"/>
                </a:lnTo>
                <a:lnTo>
                  <a:pt x="3079493" y="331469"/>
                </a:lnTo>
                <a:lnTo>
                  <a:pt x="3112037" y="288289"/>
                </a:lnTo>
                <a:lnTo>
                  <a:pt x="3143138" y="245109"/>
                </a:lnTo>
                <a:lnTo>
                  <a:pt x="3172797" y="200659"/>
                </a:lnTo>
                <a:lnTo>
                  <a:pt x="3201013" y="154939"/>
                </a:lnTo>
                <a:lnTo>
                  <a:pt x="3227787" y="107949"/>
                </a:lnTo>
                <a:lnTo>
                  <a:pt x="3257846" y="49529"/>
                </a:lnTo>
                <a:lnTo>
                  <a:pt x="3281608" y="0"/>
                </a:lnTo>
                <a:lnTo>
                  <a:pt x="3310237" y="0"/>
                </a:lnTo>
                <a:lnTo>
                  <a:pt x="3293385" y="36829"/>
                </a:lnTo>
                <a:lnTo>
                  <a:pt x="3271126" y="82549"/>
                </a:lnTo>
                <a:lnTo>
                  <a:pt x="3248520" y="124459"/>
                </a:lnTo>
                <a:lnTo>
                  <a:pt x="3224762" y="166369"/>
                </a:lnTo>
                <a:lnTo>
                  <a:pt x="3199852" y="207009"/>
                </a:lnTo>
                <a:lnTo>
                  <a:pt x="3173791" y="246379"/>
                </a:lnTo>
                <a:lnTo>
                  <a:pt x="3146578" y="285749"/>
                </a:lnTo>
                <a:lnTo>
                  <a:pt x="3118213" y="323849"/>
                </a:lnTo>
                <a:lnTo>
                  <a:pt x="3088696" y="361949"/>
                </a:lnTo>
                <a:lnTo>
                  <a:pt x="3058028" y="398779"/>
                </a:lnTo>
                <a:lnTo>
                  <a:pt x="3026313" y="434339"/>
                </a:lnTo>
                <a:lnTo>
                  <a:pt x="2993654" y="469899"/>
                </a:lnTo>
                <a:lnTo>
                  <a:pt x="2960052" y="502919"/>
                </a:lnTo>
                <a:lnTo>
                  <a:pt x="2925507" y="535939"/>
                </a:lnTo>
                <a:lnTo>
                  <a:pt x="2890019" y="567689"/>
                </a:lnTo>
                <a:lnTo>
                  <a:pt x="2853589" y="599439"/>
                </a:lnTo>
                <a:lnTo>
                  <a:pt x="2816215" y="628649"/>
                </a:lnTo>
                <a:lnTo>
                  <a:pt x="2777898" y="657859"/>
                </a:lnTo>
                <a:lnTo>
                  <a:pt x="2733583" y="689609"/>
                </a:lnTo>
                <a:lnTo>
                  <a:pt x="2688465" y="718819"/>
                </a:lnTo>
                <a:lnTo>
                  <a:pt x="2642544" y="748029"/>
                </a:lnTo>
                <a:lnTo>
                  <a:pt x="2595822" y="775969"/>
                </a:lnTo>
                <a:lnTo>
                  <a:pt x="2499968" y="826769"/>
                </a:lnTo>
                <a:lnTo>
                  <a:pt x="2450838" y="850899"/>
                </a:lnTo>
                <a:lnTo>
                  <a:pt x="2527047" y="850899"/>
                </a:lnTo>
                <a:lnTo>
                  <a:pt x="2489080" y="864869"/>
                </a:lnTo>
                <a:lnTo>
                  <a:pt x="2440304" y="881379"/>
                </a:lnTo>
                <a:lnTo>
                  <a:pt x="2391073" y="896619"/>
                </a:lnTo>
                <a:lnTo>
                  <a:pt x="2341386" y="910589"/>
                </a:lnTo>
                <a:lnTo>
                  <a:pt x="2291244" y="923289"/>
                </a:lnTo>
                <a:lnTo>
                  <a:pt x="2243469" y="934719"/>
                </a:lnTo>
                <a:lnTo>
                  <a:pt x="2227481" y="937259"/>
                </a:lnTo>
                <a:lnTo>
                  <a:pt x="2187080" y="949959"/>
                </a:lnTo>
                <a:close/>
              </a:path>
              <a:path w="3490594" h="1038860">
                <a:moveTo>
                  <a:pt x="2527047" y="850899"/>
                </a:moveTo>
                <a:lnTo>
                  <a:pt x="2450838" y="850899"/>
                </a:lnTo>
                <a:lnTo>
                  <a:pt x="2498031" y="834389"/>
                </a:lnTo>
                <a:lnTo>
                  <a:pt x="2544633" y="816609"/>
                </a:lnTo>
                <a:lnTo>
                  <a:pt x="2590644" y="797559"/>
                </a:lnTo>
                <a:lnTo>
                  <a:pt x="2680893" y="756919"/>
                </a:lnTo>
                <a:lnTo>
                  <a:pt x="2768777" y="711199"/>
                </a:lnTo>
                <a:lnTo>
                  <a:pt x="2811833" y="687069"/>
                </a:lnTo>
                <a:lnTo>
                  <a:pt x="2896172" y="633729"/>
                </a:lnTo>
                <a:lnTo>
                  <a:pt x="2978146" y="577849"/>
                </a:lnTo>
                <a:lnTo>
                  <a:pt x="3019048" y="546099"/>
                </a:lnTo>
                <a:lnTo>
                  <a:pt x="3059139" y="514349"/>
                </a:lnTo>
                <a:lnTo>
                  <a:pt x="3098330" y="481329"/>
                </a:lnTo>
                <a:lnTo>
                  <a:pt x="3136530" y="447039"/>
                </a:lnTo>
                <a:lnTo>
                  <a:pt x="3173647" y="410209"/>
                </a:lnTo>
                <a:lnTo>
                  <a:pt x="3209592" y="373379"/>
                </a:lnTo>
                <a:lnTo>
                  <a:pt x="3244272" y="335279"/>
                </a:lnTo>
                <a:lnTo>
                  <a:pt x="3277598" y="297179"/>
                </a:lnTo>
                <a:lnTo>
                  <a:pt x="3309478" y="256539"/>
                </a:lnTo>
                <a:lnTo>
                  <a:pt x="3339821" y="214629"/>
                </a:lnTo>
                <a:lnTo>
                  <a:pt x="3368537" y="172719"/>
                </a:lnTo>
                <a:lnTo>
                  <a:pt x="3395534" y="128269"/>
                </a:lnTo>
                <a:lnTo>
                  <a:pt x="3420723" y="83819"/>
                </a:lnTo>
                <a:lnTo>
                  <a:pt x="3444011" y="38099"/>
                </a:lnTo>
                <a:lnTo>
                  <a:pt x="3461757" y="0"/>
                </a:lnTo>
                <a:lnTo>
                  <a:pt x="3490318" y="0"/>
                </a:lnTo>
                <a:lnTo>
                  <a:pt x="3467727" y="49529"/>
                </a:lnTo>
                <a:lnTo>
                  <a:pt x="3445525" y="92709"/>
                </a:lnTo>
                <a:lnTo>
                  <a:pt x="3421654" y="135889"/>
                </a:lnTo>
                <a:lnTo>
                  <a:pt x="3396184" y="177799"/>
                </a:lnTo>
                <a:lnTo>
                  <a:pt x="3369185" y="218439"/>
                </a:lnTo>
                <a:lnTo>
                  <a:pt x="3340727" y="257809"/>
                </a:lnTo>
                <a:lnTo>
                  <a:pt x="3310881" y="297179"/>
                </a:lnTo>
                <a:lnTo>
                  <a:pt x="3279718" y="334009"/>
                </a:lnTo>
                <a:lnTo>
                  <a:pt x="3247306" y="370839"/>
                </a:lnTo>
                <a:lnTo>
                  <a:pt x="3213716" y="407669"/>
                </a:lnTo>
                <a:lnTo>
                  <a:pt x="3179020" y="441959"/>
                </a:lnTo>
                <a:lnTo>
                  <a:pt x="3143286" y="476249"/>
                </a:lnTo>
                <a:lnTo>
                  <a:pt x="3106585" y="507999"/>
                </a:lnTo>
                <a:lnTo>
                  <a:pt x="3068988" y="539749"/>
                </a:lnTo>
                <a:lnTo>
                  <a:pt x="3030564" y="570229"/>
                </a:lnTo>
                <a:lnTo>
                  <a:pt x="2989200" y="601979"/>
                </a:lnTo>
                <a:lnTo>
                  <a:pt x="2947121" y="631189"/>
                </a:lnTo>
                <a:lnTo>
                  <a:pt x="2904327" y="660399"/>
                </a:lnTo>
                <a:lnTo>
                  <a:pt x="2860818" y="688339"/>
                </a:lnTo>
                <a:lnTo>
                  <a:pt x="2771654" y="739139"/>
                </a:lnTo>
                <a:lnTo>
                  <a:pt x="2726000" y="763269"/>
                </a:lnTo>
                <a:lnTo>
                  <a:pt x="2679631" y="786129"/>
                </a:lnTo>
                <a:lnTo>
                  <a:pt x="2632676" y="807719"/>
                </a:lnTo>
                <a:lnTo>
                  <a:pt x="2585266" y="828039"/>
                </a:lnTo>
                <a:lnTo>
                  <a:pt x="2537401" y="847089"/>
                </a:lnTo>
                <a:lnTo>
                  <a:pt x="2527047" y="850899"/>
                </a:lnTo>
                <a:close/>
              </a:path>
              <a:path w="3490594" h="1038860">
                <a:moveTo>
                  <a:pt x="1904107" y="1014729"/>
                </a:moveTo>
                <a:lnTo>
                  <a:pt x="1593956" y="1014729"/>
                </a:lnTo>
                <a:lnTo>
                  <a:pt x="1646623" y="1013459"/>
                </a:lnTo>
                <a:lnTo>
                  <a:pt x="1699246" y="1010919"/>
                </a:lnTo>
                <a:lnTo>
                  <a:pt x="1751705" y="1007109"/>
                </a:lnTo>
                <a:lnTo>
                  <a:pt x="1804001" y="1002029"/>
                </a:lnTo>
                <a:lnTo>
                  <a:pt x="1856133" y="995679"/>
                </a:lnTo>
                <a:lnTo>
                  <a:pt x="1908102" y="988059"/>
                </a:lnTo>
                <a:lnTo>
                  <a:pt x="1959907" y="979169"/>
                </a:lnTo>
                <a:lnTo>
                  <a:pt x="2011548" y="969009"/>
                </a:lnTo>
                <a:lnTo>
                  <a:pt x="2122516" y="969009"/>
                </a:lnTo>
                <a:lnTo>
                  <a:pt x="2117930" y="970279"/>
                </a:lnTo>
                <a:lnTo>
                  <a:pt x="2033653" y="990599"/>
                </a:lnTo>
                <a:lnTo>
                  <a:pt x="1986074" y="1000759"/>
                </a:lnTo>
                <a:lnTo>
                  <a:pt x="1938329" y="1008379"/>
                </a:lnTo>
                <a:lnTo>
                  <a:pt x="1904107" y="1014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712" y="9918739"/>
            <a:ext cx="5384165" cy="368300"/>
          </a:xfrm>
          <a:custGeom>
            <a:avLst/>
            <a:gdLst/>
            <a:ahLst/>
            <a:cxnLst/>
            <a:rect l="l" t="t" r="r" b="b"/>
            <a:pathLst>
              <a:path w="5384165" h="368300">
                <a:moveTo>
                  <a:pt x="34910" y="368259"/>
                </a:moveTo>
                <a:lnTo>
                  <a:pt x="0" y="368259"/>
                </a:lnTo>
                <a:lnTo>
                  <a:pt x="2968" y="364437"/>
                </a:lnTo>
                <a:lnTo>
                  <a:pt x="52379" y="308869"/>
                </a:lnTo>
                <a:lnTo>
                  <a:pt x="105827" y="257148"/>
                </a:lnTo>
                <a:lnTo>
                  <a:pt x="163001" y="209552"/>
                </a:lnTo>
                <a:lnTo>
                  <a:pt x="223590" y="166360"/>
                </a:lnTo>
                <a:lnTo>
                  <a:pt x="287247" y="127801"/>
                </a:lnTo>
                <a:lnTo>
                  <a:pt x="353622" y="94104"/>
                </a:lnTo>
                <a:lnTo>
                  <a:pt x="422336" y="65445"/>
                </a:lnTo>
                <a:lnTo>
                  <a:pt x="493011" y="41999"/>
                </a:lnTo>
                <a:lnTo>
                  <a:pt x="542648" y="29401"/>
                </a:lnTo>
                <a:lnTo>
                  <a:pt x="592598" y="19042"/>
                </a:lnTo>
                <a:lnTo>
                  <a:pt x="642861" y="10922"/>
                </a:lnTo>
                <a:lnTo>
                  <a:pt x="693436" y="5042"/>
                </a:lnTo>
                <a:lnTo>
                  <a:pt x="744325" y="1401"/>
                </a:lnTo>
                <a:lnTo>
                  <a:pt x="795526" y="0"/>
                </a:lnTo>
                <a:lnTo>
                  <a:pt x="846739" y="839"/>
                </a:lnTo>
                <a:lnTo>
                  <a:pt x="897664" y="3920"/>
                </a:lnTo>
                <a:lnTo>
                  <a:pt x="948302" y="9245"/>
                </a:lnTo>
                <a:lnTo>
                  <a:pt x="998651" y="16811"/>
                </a:lnTo>
                <a:lnTo>
                  <a:pt x="1048713" y="26621"/>
                </a:lnTo>
                <a:lnTo>
                  <a:pt x="1054291" y="27972"/>
                </a:lnTo>
                <a:lnTo>
                  <a:pt x="785893" y="27972"/>
                </a:lnTo>
                <a:lnTo>
                  <a:pt x="753758" y="28594"/>
                </a:lnTo>
                <a:lnTo>
                  <a:pt x="750607" y="28594"/>
                </a:lnTo>
                <a:lnTo>
                  <a:pt x="712005" y="30742"/>
                </a:lnTo>
                <a:lnTo>
                  <a:pt x="638416" y="38856"/>
                </a:lnTo>
                <a:lnTo>
                  <a:pt x="565706" y="52248"/>
                </a:lnTo>
                <a:lnTo>
                  <a:pt x="494066" y="70885"/>
                </a:lnTo>
                <a:lnTo>
                  <a:pt x="424063" y="94618"/>
                </a:lnTo>
                <a:lnTo>
                  <a:pt x="355879" y="123386"/>
                </a:lnTo>
                <a:lnTo>
                  <a:pt x="290053" y="156961"/>
                </a:lnTo>
                <a:lnTo>
                  <a:pt x="225393" y="197279"/>
                </a:lnTo>
                <a:lnTo>
                  <a:pt x="194055" y="219880"/>
                </a:lnTo>
                <a:lnTo>
                  <a:pt x="163384" y="243815"/>
                </a:lnTo>
                <a:lnTo>
                  <a:pt x="133601" y="268925"/>
                </a:lnTo>
                <a:lnTo>
                  <a:pt x="104789" y="295137"/>
                </a:lnTo>
                <a:lnTo>
                  <a:pt x="77031" y="322378"/>
                </a:lnTo>
                <a:lnTo>
                  <a:pt x="50341" y="350634"/>
                </a:lnTo>
                <a:lnTo>
                  <a:pt x="34910" y="368259"/>
                </a:lnTo>
                <a:close/>
              </a:path>
              <a:path w="5384165" h="368300">
                <a:moveTo>
                  <a:pt x="1778962" y="217770"/>
                </a:moveTo>
                <a:lnTo>
                  <a:pt x="1729926" y="217387"/>
                </a:lnTo>
                <a:lnTo>
                  <a:pt x="1680924" y="215583"/>
                </a:lnTo>
                <a:lnTo>
                  <a:pt x="1631086" y="212174"/>
                </a:lnTo>
                <a:lnTo>
                  <a:pt x="1631381" y="212174"/>
                </a:lnTo>
                <a:lnTo>
                  <a:pt x="1583081" y="207214"/>
                </a:lnTo>
                <a:lnTo>
                  <a:pt x="1534008" y="200351"/>
                </a:lnTo>
                <a:lnTo>
                  <a:pt x="1485545" y="191659"/>
                </a:lnTo>
                <a:lnTo>
                  <a:pt x="1433495" y="179479"/>
                </a:lnTo>
                <a:lnTo>
                  <a:pt x="1382618" y="164596"/>
                </a:lnTo>
                <a:lnTo>
                  <a:pt x="1332431" y="147804"/>
                </a:lnTo>
                <a:lnTo>
                  <a:pt x="1232873" y="111854"/>
                </a:lnTo>
                <a:lnTo>
                  <a:pt x="1182808" y="94361"/>
                </a:lnTo>
                <a:lnTo>
                  <a:pt x="1132089" y="78298"/>
                </a:lnTo>
                <a:lnTo>
                  <a:pt x="1081464" y="64421"/>
                </a:lnTo>
                <a:lnTo>
                  <a:pt x="1030478" y="52781"/>
                </a:lnTo>
                <a:lnTo>
                  <a:pt x="979129" y="43378"/>
                </a:lnTo>
                <a:lnTo>
                  <a:pt x="927419" y="36213"/>
                </a:lnTo>
                <a:lnTo>
                  <a:pt x="875347" y="31285"/>
                </a:lnTo>
                <a:lnTo>
                  <a:pt x="822913" y="28594"/>
                </a:lnTo>
                <a:lnTo>
                  <a:pt x="785893" y="27972"/>
                </a:lnTo>
                <a:lnTo>
                  <a:pt x="1054291" y="27972"/>
                </a:lnTo>
                <a:lnTo>
                  <a:pt x="1098486" y="38673"/>
                </a:lnTo>
                <a:lnTo>
                  <a:pt x="1150195" y="53340"/>
                </a:lnTo>
                <a:lnTo>
                  <a:pt x="1201157" y="70143"/>
                </a:lnTo>
                <a:lnTo>
                  <a:pt x="1302135" y="106436"/>
                </a:lnTo>
                <a:lnTo>
                  <a:pt x="1352575" y="123987"/>
                </a:lnTo>
                <a:lnTo>
                  <a:pt x="1403956" y="140091"/>
                </a:lnTo>
                <a:lnTo>
                  <a:pt x="1456092" y="153635"/>
                </a:lnTo>
                <a:lnTo>
                  <a:pt x="1508016" y="163755"/>
                </a:lnTo>
                <a:lnTo>
                  <a:pt x="1560068" y="172026"/>
                </a:lnTo>
                <a:lnTo>
                  <a:pt x="1612251" y="178446"/>
                </a:lnTo>
                <a:lnTo>
                  <a:pt x="1663859" y="182954"/>
                </a:lnTo>
                <a:lnTo>
                  <a:pt x="1663377" y="182954"/>
                </a:lnTo>
                <a:lnTo>
                  <a:pt x="1714891" y="185626"/>
                </a:lnTo>
                <a:lnTo>
                  <a:pt x="1710382" y="185626"/>
                </a:lnTo>
                <a:lnTo>
                  <a:pt x="1769575" y="186606"/>
                </a:lnTo>
                <a:lnTo>
                  <a:pt x="2157017" y="186606"/>
                </a:lnTo>
                <a:lnTo>
                  <a:pt x="2073130" y="197279"/>
                </a:lnTo>
                <a:lnTo>
                  <a:pt x="2024179" y="202780"/>
                </a:lnTo>
                <a:lnTo>
                  <a:pt x="1975178" y="207614"/>
                </a:lnTo>
                <a:lnTo>
                  <a:pt x="1926141" y="211656"/>
                </a:lnTo>
                <a:lnTo>
                  <a:pt x="1877084" y="214779"/>
                </a:lnTo>
                <a:lnTo>
                  <a:pt x="1828020" y="216859"/>
                </a:lnTo>
                <a:lnTo>
                  <a:pt x="1778962" y="217770"/>
                </a:lnTo>
                <a:close/>
              </a:path>
              <a:path w="5384165" h="368300">
                <a:moveTo>
                  <a:pt x="2157017" y="186606"/>
                </a:moveTo>
                <a:lnTo>
                  <a:pt x="1769575" y="186606"/>
                </a:lnTo>
                <a:lnTo>
                  <a:pt x="1822276" y="185626"/>
                </a:lnTo>
                <a:lnTo>
                  <a:pt x="1875106" y="182797"/>
                </a:lnTo>
                <a:lnTo>
                  <a:pt x="1924693" y="179479"/>
                </a:lnTo>
                <a:lnTo>
                  <a:pt x="1974179" y="175227"/>
                </a:lnTo>
                <a:lnTo>
                  <a:pt x="2023576" y="170169"/>
                </a:lnTo>
                <a:lnTo>
                  <a:pt x="2072898" y="164431"/>
                </a:lnTo>
                <a:lnTo>
                  <a:pt x="2122161" y="158138"/>
                </a:lnTo>
                <a:lnTo>
                  <a:pt x="2417234" y="115834"/>
                </a:lnTo>
                <a:lnTo>
                  <a:pt x="2515732" y="103034"/>
                </a:lnTo>
                <a:lnTo>
                  <a:pt x="2565070" y="97448"/>
                </a:lnTo>
                <a:lnTo>
                  <a:pt x="2614485" y="92571"/>
                </a:lnTo>
                <a:lnTo>
                  <a:pt x="2663991" y="88532"/>
                </a:lnTo>
                <a:lnTo>
                  <a:pt x="2766019" y="82709"/>
                </a:lnTo>
                <a:lnTo>
                  <a:pt x="2818727" y="82117"/>
                </a:lnTo>
                <a:lnTo>
                  <a:pt x="2818050" y="82117"/>
                </a:lnTo>
                <a:lnTo>
                  <a:pt x="2870245" y="83697"/>
                </a:lnTo>
                <a:lnTo>
                  <a:pt x="2922054" y="87433"/>
                </a:lnTo>
                <a:lnTo>
                  <a:pt x="2973661" y="93330"/>
                </a:lnTo>
                <a:lnTo>
                  <a:pt x="3025065" y="101388"/>
                </a:lnTo>
                <a:lnTo>
                  <a:pt x="3076267" y="111607"/>
                </a:lnTo>
                <a:lnTo>
                  <a:pt x="3098544" y="117015"/>
                </a:lnTo>
                <a:lnTo>
                  <a:pt x="2805434" y="117015"/>
                </a:lnTo>
                <a:lnTo>
                  <a:pt x="2756328" y="117443"/>
                </a:lnTo>
                <a:lnTo>
                  <a:pt x="2707144" y="119263"/>
                </a:lnTo>
                <a:lnTo>
                  <a:pt x="2657927" y="122310"/>
                </a:lnTo>
                <a:lnTo>
                  <a:pt x="2608719" y="126419"/>
                </a:lnTo>
                <a:lnTo>
                  <a:pt x="2559564" y="131426"/>
                </a:lnTo>
                <a:lnTo>
                  <a:pt x="2510504" y="137166"/>
                </a:lnTo>
                <a:lnTo>
                  <a:pt x="2157017" y="186606"/>
                </a:lnTo>
                <a:close/>
              </a:path>
              <a:path w="5384165" h="368300">
                <a:moveTo>
                  <a:pt x="3937015" y="368259"/>
                </a:moveTo>
                <a:lnTo>
                  <a:pt x="3618904" y="368259"/>
                </a:lnTo>
                <a:lnTo>
                  <a:pt x="3603459" y="365343"/>
                </a:lnTo>
                <a:lnTo>
                  <a:pt x="3560979" y="354665"/>
                </a:lnTo>
                <a:lnTo>
                  <a:pt x="3519373" y="341505"/>
                </a:lnTo>
                <a:lnTo>
                  <a:pt x="3478640" y="325862"/>
                </a:lnTo>
                <a:lnTo>
                  <a:pt x="3438781" y="307736"/>
                </a:lnTo>
                <a:lnTo>
                  <a:pt x="3390462" y="283485"/>
                </a:lnTo>
                <a:lnTo>
                  <a:pt x="3295019" y="233915"/>
                </a:lnTo>
                <a:lnTo>
                  <a:pt x="3246974" y="210193"/>
                </a:lnTo>
                <a:lnTo>
                  <a:pt x="3198099" y="188245"/>
                </a:lnTo>
                <a:lnTo>
                  <a:pt x="3147936" y="168870"/>
                </a:lnTo>
                <a:lnTo>
                  <a:pt x="3096023" y="152865"/>
                </a:lnTo>
                <a:lnTo>
                  <a:pt x="3048290" y="141493"/>
                </a:lnTo>
                <a:lnTo>
                  <a:pt x="3000220" y="132500"/>
                </a:lnTo>
                <a:lnTo>
                  <a:pt x="2951856" y="125720"/>
                </a:lnTo>
                <a:lnTo>
                  <a:pt x="2903241" y="120988"/>
                </a:lnTo>
                <a:lnTo>
                  <a:pt x="2854420" y="118142"/>
                </a:lnTo>
                <a:lnTo>
                  <a:pt x="2805434" y="117015"/>
                </a:lnTo>
                <a:lnTo>
                  <a:pt x="3098544" y="117015"/>
                </a:lnTo>
                <a:lnTo>
                  <a:pt x="3178269" y="140798"/>
                </a:lnTo>
                <a:lnTo>
                  <a:pt x="3227719" y="160772"/>
                </a:lnTo>
                <a:lnTo>
                  <a:pt x="3275750" y="182954"/>
                </a:lnTo>
                <a:lnTo>
                  <a:pt x="3323660" y="206931"/>
                </a:lnTo>
                <a:lnTo>
                  <a:pt x="3418487" y="255918"/>
                </a:lnTo>
                <a:lnTo>
                  <a:pt x="3466546" y="279427"/>
                </a:lnTo>
                <a:lnTo>
                  <a:pt x="3510755" y="297736"/>
                </a:lnTo>
                <a:lnTo>
                  <a:pt x="3555882" y="313025"/>
                </a:lnTo>
                <a:lnTo>
                  <a:pt x="3601927" y="325294"/>
                </a:lnTo>
                <a:lnTo>
                  <a:pt x="3648892" y="334543"/>
                </a:lnTo>
                <a:lnTo>
                  <a:pt x="3696255" y="340691"/>
                </a:lnTo>
                <a:lnTo>
                  <a:pt x="3743928" y="343712"/>
                </a:lnTo>
                <a:lnTo>
                  <a:pt x="4065534" y="343712"/>
                </a:lnTo>
                <a:lnTo>
                  <a:pt x="4029504" y="351681"/>
                </a:lnTo>
                <a:lnTo>
                  <a:pt x="3979596" y="361360"/>
                </a:lnTo>
                <a:lnTo>
                  <a:pt x="3937015" y="368259"/>
                </a:lnTo>
                <a:close/>
              </a:path>
              <a:path w="5384165" h="368300">
                <a:moveTo>
                  <a:pt x="4065534" y="343712"/>
                </a:moveTo>
                <a:lnTo>
                  <a:pt x="3743928" y="343712"/>
                </a:lnTo>
                <a:lnTo>
                  <a:pt x="3791590" y="343565"/>
                </a:lnTo>
                <a:lnTo>
                  <a:pt x="3839346" y="340264"/>
                </a:lnTo>
                <a:lnTo>
                  <a:pt x="3892796" y="334118"/>
                </a:lnTo>
                <a:lnTo>
                  <a:pt x="3945949" y="326503"/>
                </a:lnTo>
                <a:lnTo>
                  <a:pt x="3998805" y="317420"/>
                </a:lnTo>
                <a:lnTo>
                  <a:pt x="4051365" y="306869"/>
                </a:lnTo>
                <a:lnTo>
                  <a:pt x="4103628" y="294850"/>
                </a:lnTo>
                <a:lnTo>
                  <a:pt x="4155595" y="281363"/>
                </a:lnTo>
                <a:lnTo>
                  <a:pt x="4397430" y="213070"/>
                </a:lnTo>
                <a:lnTo>
                  <a:pt x="4445312" y="200351"/>
                </a:lnTo>
                <a:lnTo>
                  <a:pt x="4493562" y="188245"/>
                </a:lnTo>
                <a:lnTo>
                  <a:pt x="4541534" y="177115"/>
                </a:lnTo>
                <a:lnTo>
                  <a:pt x="4589887" y="167016"/>
                </a:lnTo>
                <a:lnTo>
                  <a:pt x="4638888" y="158138"/>
                </a:lnTo>
                <a:lnTo>
                  <a:pt x="4687115" y="150905"/>
                </a:lnTo>
                <a:lnTo>
                  <a:pt x="4736003" y="145311"/>
                </a:lnTo>
                <a:lnTo>
                  <a:pt x="4785082" y="141637"/>
                </a:lnTo>
                <a:lnTo>
                  <a:pt x="4834361" y="140091"/>
                </a:lnTo>
                <a:lnTo>
                  <a:pt x="4878449" y="140798"/>
                </a:lnTo>
                <a:lnTo>
                  <a:pt x="4882558" y="140798"/>
                </a:lnTo>
                <a:lnTo>
                  <a:pt x="4933542" y="144226"/>
                </a:lnTo>
                <a:lnTo>
                  <a:pt x="4983611" y="150581"/>
                </a:lnTo>
                <a:lnTo>
                  <a:pt x="5033061" y="160191"/>
                </a:lnTo>
                <a:lnTo>
                  <a:pt x="5081617" y="173065"/>
                </a:lnTo>
                <a:lnTo>
                  <a:pt x="5102767" y="180271"/>
                </a:lnTo>
                <a:lnTo>
                  <a:pt x="4869115" y="180271"/>
                </a:lnTo>
                <a:lnTo>
                  <a:pt x="4818903" y="180401"/>
                </a:lnTo>
                <a:lnTo>
                  <a:pt x="4768576" y="182954"/>
                </a:lnTo>
                <a:lnTo>
                  <a:pt x="4718288" y="187670"/>
                </a:lnTo>
                <a:lnTo>
                  <a:pt x="4668191" y="194285"/>
                </a:lnTo>
                <a:lnTo>
                  <a:pt x="4618441" y="202540"/>
                </a:lnTo>
                <a:lnTo>
                  <a:pt x="4569192" y="212174"/>
                </a:lnTo>
                <a:lnTo>
                  <a:pt x="4520596" y="222923"/>
                </a:lnTo>
                <a:lnTo>
                  <a:pt x="4472810" y="234529"/>
                </a:lnTo>
                <a:lnTo>
                  <a:pt x="4423689" y="247321"/>
                </a:lnTo>
                <a:lnTo>
                  <a:pt x="4178058" y="315743"/>
                </a:lnTo>
                <a:lnTo>
                  <a:pt x="4128702" y="328632"/>
                </a:lnTo>
                <a:lnTo>
                  <a:pt x="4079195" y="340691"/>
                </a:lnTo>
                <a:lnTo>
                  <a:pt x="4065534" y="343712"/>
                </a:lnTo>
                <a:close/>
              </a:path>
              <a:path w="5384165" h="368300">
                <a:moveTo>
                  <a:pt x="5383831" y="368259"/>
                </a:moveTo>
                <a:lnTo>
                  <a:pt x="5327923" y="368259"/>
                </a:lnTo>
                <a:lnTo>
                  <a:pt x="5311169" y="350634"/>
                </a:lnTo>
                <a:lnTo>
                  <a:pt x="5276539" y="319766"/>
                </a:lnTo>
                <a:lnTo>
                  <a:pt x="5239473" y="291749"/>
                </a:lnTo>
                <a:lnTo>
                  <a:pt x="5200293" y="266769"/>
                </a:lnTo>
                <a:lnTo>
                  <a:pt x="5159322" y="245013"/>
                </a:lnTo>
                <a:lnTo>
                  <a:pt x="5113041" y="225116"/>
                </a:lnTo>
                <a:lnTo>
                  <a:pt x="5065720" y="209210"/>
                </a:lnTo>
                <a:lnTo>
                  <a:pt x="5017513" y="197034"/>
                </a:lnTo>
                <a:lnTo>
                  <a:pt x="4968118" y="188245"/>
                </a:lnTo>
                <a:lnTo>
                  <a:pt x="4967844" y="188245"/>
                </a:lnTo>
                <a:lnTo>
                  <a:pt x="4918793" y="182797"/>
                </a:lnTo>
                <a:lnTo>
                  <a:pt x="4918485" y="182797"/>
                </a:lnTo>
                <a:lnTo>
                  <a:pt x="4869115" y="180271"/>
                </a:lnTo>
                <a:lnTo>
                  <a:pt x="5102767" y="180271"/>
                </a:lnTo>
                <a:lnTo>
                  <a:pt x="5174948" y="208636"/>
                </a:lnTo>
                <a:lnTo>
                  <a:pt x="5219174" y="231350"/>
                </a:lnTo>
                <a:lnTo>
                  <a:pt x="5261406" y="257360"/>
                </a:lnTo>
                <a:lnTo>
                  <a:pt x="5301369" y="286674"/>
                </a:lnTo>
                <a:lnTo>
                  <a:pt x="5338790" y="319301"/>
                </a:lnTo>
                <a:lnTo>
                  <a:pt x="5373392" y="355248"/>
                </a:lnTo>
                <a:lnTo>
                  <a:pt x="5383831" y="36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5406788" y="4720898"/>
            <a:ext cx="2881630" cy="5566410"/>
            <a:chOff x="15406788" y="4720898"/>
            <a:chExt cx="2881630" cy="5566410"/>
          </a:xfrm>
        </p:grpSpPr>
        <p:sp>
          <p:nvSpPr>
            <p:cNvPr id="15" name="object 15"/>
            <p:cNvSpPr/>
            <p:nvPr/>
          </p:nvSpPr>
          <p:spPr>
            <a:xfrm>
              <a:off x="15406788" y="8064986"/>
              <a:ext cx="2881630" cy="2222500"/>
            </a:xfrm>
            <a:custGeom>
              <a:avLst/>
              <a:gdLst/>
              <a:ahLst/>
              <a:cxnLst/>
              <a:rect l="l" t="t" r="r" b="b"/>
              <a:pathLst>
                <a:path w="2881630" h="2222500">
                  <a:moveTo>
                    <a:pt x="2881210" y="31622"/>
                  </a:moveTo>
                  <a:lnTo>
                    <a:pt x="2881210" y="2222014"/>
                  </a:lnTo>
                  <a:lnTo>
                    <a:pt x="0" y="2222014"/>
                  </a:lnTo>
                  <a:lnTo>
                    <a:pt x="25059" y="2174954"/>
                  </a:lnTo>
                  <a:lnTo>
                    <a:pt x="51057" y="2131737"/>
                  </a:lnTo>
                  <a:lnTo>
                    <a:pt x="78941" y="2089886"/>
                  </a:lnTo>
                  <a:lnTo>
                    <a:pt x="108548" y="2049280"/>
                  </a:lnTo>
                  <a:lnTo>
                    <a:pt x="139715" y="2009799"/>
                  </a:lnTo>
                  <a:lnTo>
                    <a:pt x="172279" y="1971324"/>
                  </a:lnTo>
                  <a:lnTo>
                    <a:pt x="206077" y="1933733"/>
                  </a:lnTo>
                  <a:lnTo>
                    <a:pt x="240947" y="1896908"/>
                  </a:lnTo>
                  <a:lnTo>
                    <a:pt x="276726" y="1860727"/>
                  </a:lnTo>
                  <a:lnTo>
                    <a:pt x="313251" y="1825071"/>
                  </a:lnTo>
                  <a:lnTo>
                    <a:pt x="350359" y="1789819"/>
                  </a:lnTo>
                  <a:lnTo>
                    <a:pt x="387888" y="1754852"/>
                  </a:lnTo>
                  <a:lnTo>
                    <a:pt x="501370" y="1650455"/>
                  </a:lnTo>
                  <a:lnTo>
                    <a:pt x="538953" y="1615424"/>
                  </a:lnTo>
                  <a:lnTo>
                    <a:pt x="576142" y="1580076"/>
                  </a:lnTo>
                  <a:lnTo>
                    <a:pt x="612776" y="1544292"/>
                  </a:lnTo>
                  <a:lnTo>
                    <a:pt x="648690" y="1507951"/>
                  </a:lnTo>
                  <a:lnTo>
                    <a:pt x="683723" y="1470933"/>
                  </a:lnTo>
                  <a:lnTo>
                    <a:pt x="717886" y="1432983"/>
                  </a:lnTo>
                  <a:lnTo>
                    <a:pt x="751087" y="1394266"/>
                  </a:lnTo>
                  <a:lnTo>
                    <a:pt x="783408" y="1354850"/>
                  </a:lnTo>
                  <a:lnTo>
                    <a:pt x="814932" y="1314798"/>
                  </a:lnTo>
                  <a:lnTo>
                    <a:pt x="845742" y="1274176"/>
                  </a:lnTo>
                  <a:lnTo>
                    <a:pt x="875921" y="1233050"/>
                  </a:lnTo>
                  <a:lnTo>
                    <a:pt x="905552" y="1191486"/>
                  </a:lnTo>
                  <a:lnTo>
                    <a:pt x="934717" y="1149549"/>
                  </a:lnTo>
                  <a:lnTo>
                    <a:pt x="963499" y="1107304"/>
                  </a:lnTo>
                  <a:lnTo>
                    <a:pt x="1161221" y="808480"/>
                  </a:lnTo>
                  <a:lnTo>
                    <a:pt x="1189925" y="766132"/>
                  </a:lnTo>
                  <a:lnTo>
                    <a:pt x="1218991" y="724067"/>
                  </a:lnTo>
                  <a:lnTo>
                    <a:pt x="1248504" y="682349"/>
                  </a:lnTo>
                  <a:lnTo>
                    <a:pt x="1278656" y="640964"/>
                  </a:lnTo>
                  <a:lnTo>
                    <a:pt x="1309600" y="599931"/>
                  </a:lnTo>
                  <a:lnTo>
                    <a:pt x="1341359" y="559362"/>
                  </a:lnTo>
                  <a:lnTo>
                    <a:pt x="1373955" y="519372"/>
                  </a:lnTo>
                  <a:lnTo>
                    <a:pt x="1407409" y="480075"/>
                  </a:lnTo>
                  <a:lnTo>
                    <a:pt x="1441743" y="441583"/>
                  </a:lnTo>
                  <a:lnTo>
                    <a:pt x="1476980" y="404011"/>
                  </a:lnTo>
                  <a:lnTo>
                    <a:pt x="1513141" y="367472"/>
                  </a:lnTo>
                  <a:lnTo>
                    <a:pt x="1550249" y="332080"/>
                  </a:lnTo>
                  <a:lnTo>
                    <a:pt x="1588325" y="297949"/>
                  </a:lnTo>
                  <a:lnTo>
                    <a:pt x="1627390" y="265192"/>
                  </a:lnTo>
                  <a:lnTo>
                    <a:pt x="1667468" y="233923"/>
                  </a:lnTo>
                  <a:lnTo>
                    <a:pt x="1708581" y="204255"/>
                  </a:lnTo>
                  <a:lnTo>
                    <a:pt x="1750749" y="176302"/>
                  </a:lnTo>
                  <a:lnTo>
                    <a:pt x="1793995" y="150179"/>
                  </a:lnTo>
                  <a:lnTo>
                    <a:pt x="1838341" y="125997"/>
                  </a:lnTo>
                  <a:lnTo>
                    <a:pt x="1883810" y="103872"/>
                  </a:lnTo>
                  <a:lnTo>
                    <a:pt x="1930422" y="83917"/>
                  </a:lnTo>
                  <a:lnTo>
                    <a:pt x="1978200" y="66245"/>
                  </a:lnTo>
                  <a:lnTo>
                    <a:pt x="2025379" y="51427"/>
                  </a:lnTo>
                  <a:lnTo>
                    <a:pt x="2073117" y="38874"/>
                  </a:lnTo>
                  <a:lnTo>
                    <a:pt x="2121342" y="28419"/>
                  </a:lnTo>
                  <a:lnTo>
                    <a:pt x="2169985" y="19896"/>
                  </a:lnTo>
                  <a:lnTo>
                    <a:pt x="2218974" y="13138"/>
                  </a:lnTo>
                  <a:lnTo>
                    <a:pt x="2268238" y="7979"/>
                  </a:lnTo>
                  <a:lnTo>
                    <a:pt x="2317707" y="4252"/>
                  </a:lnTo>
                  <a:lnTo>
                    <a:pt x="2367311" y="1791"/>
                  </a:lnTo>
                  <a:lnTo>
                    <a:pt x="2416977" y="429"/>
                  </a:lnTo>
                  <a:lnTo>
                    <a:pt x="2466636" y="0"/>
                  </a:lnTo>
                  <a:lnTo>
                    <a:pt x="2516216" y="336"/>
                  </a:lnTo>
                  <a:lnTo>
                    <a:pt x="2566778" y="1368"/>
                  </a:lnTo>
                  <a:lnTo>
                    <a:pt x="2617495" y="3214"/>
                  </a:lnTo>
                  <a:lnTo>
                    <a:pt x="2668267" y="6010"/>
                  </a:lnTo>
                  <a:lnTo>
                    <a:pt x="2718996" y="9894"/>
                  </a:lnTo>
                  <a:lnTo>
                    <a:pt x="2769582" y="15002"/>
                  </a:lnTo>
                  <a:lnTo>
                    <a:pt x="2819926" y="21470"/>
                  </a:lnTo>
                  <a:lnTo>
                    <a:pt x="2869930" y="29437"/>
                  </a:lnTo>
                  <a:lnTo>
                    <a:pt x="2881210" y="31622"/>
                  </a:lnTo>
                  <a:close/>
                </a:path>
              </a:pathLst>
            </a:custGeom>
            <a:solidFill>
              <a:srgbClr val="FABD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65596" y="4720898"/>
              <a:ext cx="622300" cy="4131945"/>
            </a:xfrm>
            <a:custGeom>
              <a:avLst/>
              <a:gdLst/>
              <a:ahLst/>
              <a:cxnLst/>
              <a:rect l="l" t="t" r="r" b="b"/>
              <a:pathLst>
                <a:path w="622300" h="4131945">
                  <a:moveTo>
                    <a:pt x="622299" y="4083284"/>
                  </a:moveTo>
                  <a:lnTo>
                    <a:pt x="622299" y="4131633"/>
                  </a:lnTo>
                  <a:lnTo>
                    <a:pt x="584199" y="4079478"/>
                  </a:lnTo>
                  <a:lnTo>
                    <a:pt x="572769" y="4061786"/>
                  </a:lnTo>
                  <a:lnTo>
                    <a:pt x="560069" y="4043928"/>
                  </a:lnTo>
                  <a:lnTo>
                    <a:pt x="544829" y="4046042"/>
                  </a:lnTo>
                  <a:lnTo>
                    <a:pt x="535939" y="4046331"/>
                  </a:lnTo>
                  <a:lnTo>
                    <a:pt x="532129" y="4046454"/>
                  </a:lnTo>
                  <a:lnTo>
                    <a:pt x="529589" y="4046537"/>
                  </a:lnTo>
                  <a:lnTo>
                    <a:pt x="516889" y="4045601"/>
                  </a:lnTo>
                  <a:lnTo>
                    <a:pt x="515619" y="4045507"/>
                  </a:lnTo>
                  <a:lnTo>
                    <a:pt x="514349" y="4045414"/>
                  </a:lnTo>
                  <a:lnTo>
                    <a:pt x="469899" y="4032636"/>
                  </a:lnTo>
                  <a:lnTo>
                    <a:pt x="415289" y="3986779"/>
                  </a:lnTo>
                  <a:lnTo>
                    <a:pt x="393699" y="3951182"/>
                  </a:lnTo>
                  <a:lnTo>
                    <a:pt x="375919" y="3912711"/>
                  </a:lnTo>
                  <a:lnTo>
                    <a:pt x="360679" y="3874135"/>
                  </a:lnTo>
                  <a:lnTo>
                    <a:pt x="307339" y="3732788"/>
                  </a:lnTo>
                  <a:lnTo>
                    <a:pt x="290829" y="3685362"/>
                  </a:lnTo>
                  <a:lnTo>
                    <a:pt x="275589" y="3637781"/>
                  </a:lnTo>
                  <a:lnTo>
                    <a:pt x="259079" y="3590045"/>
                  </a:lnTo>
                  <a:lnTo>
                    <a:pt x="243839" y="3542154"/>
                  </a:lnTo>
                  <a:lnTo>
                    <a:pt x="201929" y="3397549"/>
                  </a:lnTo>
                  <a:lnTo>
                    <a:pt x="176529" y="3300371"/>
                  </a:lnTo>
                  <a:lnTo>
                    <a:pt x="142239" y="3153440"/>
                  </a:lnTo>
                  <a:lnTo>
                    <a:pt x="121919" y="3054955"/>
                  </a:lnTo>
                  <a:lnTo>
                    <a:pt x="86359" y="2857609"/>
                  </a:lnTo>
                  <a:lnTo>
                    <a:pt x="71119" y="2758603"/>
                  </a:lnTo>
                  <a:lnTo>
                    <a:pt x="45719" y="2559925"/>
                  </a:lnTo>
                  <a:lnTo>
                    <a:pt x="30479" y="2410333"/>
                  </a:lnTo>
                  <a:lnTo>
                    <a:pt x="15239" y="2208496"/>
                  </a:lnTo>
                  <a:lnTo>
                    <a:pt x="5079" y="2004611"/>
                  </a:lnTo>
                  <a:lnTo>
                    <a:pt x="0" y="1800535"/>
                  </a:lnTo>
                  <a:lnTo>
                    <a:pt x="0" y="1494323"/>
                  </a:lnTo>
                  <a:lnTo>
                    <a:pt x="6349" y="1240305"/>
                  </a:lnTo>
                  <a:lnTo>
                    <a:pt x="8889" y="1189519"/>
                  </a:lnTo>
                  <a:lnTo>
                    <a:pt x="10159" y="1138739"/>
                  </a:lnTo>
                  <a:lnTo>
                    <a:pt x="15239" y="1037197"/>
                  </a:lnTo>
                  <a:lnTo>
                    <a:pt x="16509" y="986437"/>
                  </a:lnTo>
                  <a:lnTo>
                    <a:pt x="20319" y="935683"/>
                  </a:lnTo>
                  <a:lnTo>
                    <a:pt x="20319" y="1723322"/>
                  </a:lnTo>
                  <a:lnTo>
                    <a:pt x="21589" y="1773709"/>
                  </a:lnTo>
                  <a:lnTo>
                    <a:pt x="21589" y="1824093"/>
                  </a:lnTo>
                  <a:lnTo>
                    <a:pt x="24129" y="1924844"/>
                  </a:lnTo>
                  <a:lnTo>
                    <a:pt x="26669" y="1975208"/>
                  </a:lnTo>
                  <a:lnTo>
                    <a:pt x="27939" y="2025561"/>
                  </a:lnTo>
                  <a:lnTo>
                    <a:pt x="35559" y="2176539"/>
                  </a:lnTo>
                  <a:lnTo>
                    <a:pt x="39369" y="2226832"/>
                  </a:lnTo>
                  <a:lnTo>
                    <a:pt x="41909" y="2277106"/>
                  </a:lnTo>
                  <a:lnTo>
                    <a:pt x="45719" y="2327359"/>
                  </a:lnTo>
                  <a:lnTo>
                    <a:pt x="50799" y="2377589"/>
                  </a:lnTo>
                  <a:lnTo>
                    <a:pt x="54609" y="2427493"/>
                  </a:lnTo>
                  <a:lnTo>
                    <a:pt x="69849" y="2576843"/>
                  </a:lnTo>
                  <a:lnTo>
                    <a:pt x="88899" y="2725651"/>
                  </a:lnTo>
                  <a:lnTo>
                    <a:pt x="104139" y="2824555"/>
                  </a:lnTo>
                  <a:lnTo>
                    <a:pt x="113029" y="2873917"/>
                  </a:lnTo>
                  <a:lnTo>
                    <a:pt x="120649" y="2923218"/>
                  </a:lnTo>
                  <a:lnTo>
                    <a:pt x="129539" y="2972459"/>
                  </a:lnTo>
                  <a:lnTo>
                    <a:pt x="139699" y="3021640"/>
                  </a:lnTo>
                  <a:lnTo>
                    <a:pt x="148589" y="3070761"/>
                  </a:lnTo>
                  <a:lnTo>
                    <a:pt x="158749" y="3119821"/>
                  </a:lnTo>
                  <a:lnTo>
                    <a:pt x="170179" y="3168664"/>
                  </a:lnTo>
                  <a:lnTo>
                    <a:pt x="180339" y="3217353"/>
                  </a:lnTo>
                  <a:lnTo>
                    <a:pt x="191769" y="3265891"/>
                  </a:lnTo>
                  <a:lnTo>
                    <a:pt x="229869" y="3410587"/>
                  </a:lnTo>
                  <a:lnTo>
                    <a:pt x="257809" y="3506290"/>
                  </a:lnTo>
                  <a:lnTo>
                    <a:pt x="303529" y="3648699"/>
                  </a:lnTo>
                  <a:lnTo>
                    <a:pt x="336549" y="3742877"/>
                  </a:lnTo>
                  <a:lnTo>
                    <a:pt x="402589" y="3917302"/>
                  </a:lnTo>
                  <a:lnTo>
                    <a:pt x="422909" y="3956037"/>
                  </a:lnTo>
                  <a:lnTo>
                    <a:pt x="449579" y="3989479"/>
                  </a:lnTo>
                  <a:lnTo>
                    <a:pt x="481329" y="4011281"/>
                  </a:lnTo>
                  <a:lnTo>
                    <a:pt x="519429" y="4021483"/>
                  </a:lnTo>
                  <a:lnTo>
                    <a:pt x="521969" y="4021593"/>
                  </a:lnTo>
                  <a:lnTo>
                    <a:pt x="524509" y="4021702"/>
                  </a:lnTo>
                  <a:lnTo>
                    <a:pt x="527049" y="4021812"/>
                  </a:lnTo>
                  <a:lnTo>
                    <a:pt x="529589" y="4021921"/>
                  </a:lnTo>
                  <a:lnTo>
                    <a:pt x="532129" y="4022031"/>
                  </a:lnTo>
                  <a:lnTo>
                    <a:pt x="543559" y="4021298"/>
                  </a:lnTo>
                  <a:lnTo>
                    <a:pt x="544829" y="4021217"/>
                  </a:lnTo>
                  <a:lnTo>
                    <a:pt x="546099" y="4021135"/>
                  </a:lnTo>
                  <a:lnTo>
                    <a:pt x="546099" y="3966663"/>
                  </a:lnTo>
                  <a:lnTo>
                    <a:pt x="549909" y="3973125"/>
                  </a:lnTo>
                  <a:lnTo>
                    <a:pt x="575309" y="4015434"/>
                  </a:lnTo>
                  <a:lnTo>
                    <a:pt x="584199" y="4012828"/>
                  </a:lnTo>
                  <a:lnTo>
                    <a:pt x="589279" y="4010815"/>
                  </a:lnTo>
                  <a:lnTo>
                    <a:pt x="589279" y="4036857"/>
                  </a:lnTo>
                  <a:lnTo>
                    <a:pt x="604519" y="4059469"/>
                  </a:lnTo>
                  <a:lnTo>
                    <a:pt x="621029" y="4081798"/>
                  </a:lnTo>
                  <a:lnTo>
                    <a:pt x="622299" y="4083284"/>
                  </a:lnTo>
                  <a:close/>
                </a:path>
                <a:path w="622300" h="4131945">
                  <a:moveTo>
                    <a:pt x="54609" y="682025"/>
                  </a:moveTo>
                  <a:lnTo>
                    <a:pt x="50799" y="727899"/>
                  </a:lnTo>
                  <a:lnTo>
                    <a:pt x="33019" y="1067289"/>
                  </a:lnTo>
                  <a:lnTo>
                    <a:pt x="31749" y="1117739"/>
                  </a:lnTo>
                  <a:lnTo>
                    <a:pt x="29209" y="1168196"/>
                  </a:lnTo>
                  <a:lnTo>
                    <a:pt x="27939" y="1218659"/>
                  </a:lnTo>
                  <a:lnTo>
                    <a:pt x="25399" y="1269128"/>
                  </a:lnTo>
                  <a:lnTo>
                    <a:pt x="22859" y="1370081"/>
                  </a:lnTo>
                  <a:lnTo>
                    <a:pt x="22859" y="1420566"/>
                  </a:lnTo>
                  <a:lnTo>
                    <a:pt x="20319" y="1521547"/>
                  </a:lnTo>
                  <a:lnTo>
                    <a:pt x="20319" y="935683"/>
                  </a:lnTo>
                  <a:lnTo>
                    <a:pt x="27939" y="783465"/>
                  </a:lnTo>
                  <a:lnTo>
                    <a:pt x="31749" y="732741"/>
                  </a:lnTo>
                  <a:lnTo>
                    <a:pt x="34289" y="682025"/>
                  </a:lnTo>
                  <a:lnTo>
                    <a:pt x="38099" y="674951"/>
                  </a:lnTo>
                  <a:lnTo>
                    <a:pt x="44449" y="672581"/>
                  </a:lnTo>
                  <a:lnTo>
                    <a:pt x="52069" y="674933"/>
                  </a:lnTo>
                  <a:lnTo>
                    <a:pt x="54609" y="682025"/>
                  </a:lnTo>
                  <a:close/>
                </a:path>
                <a:path w="622300" h="4131945">
                  <a:moveTo>
                    <a:pt x="546099" y="3966663"/>
                  </a:moveTo>
                  <a:lnTo>
                    <a:pt x="546099" y="4021135"/>
                  </a:lnTo>
                  <a:lnTo>
                    <a:pt x="535939" y="4005651"/>
                  </a:lnTo>
                  <a:lnTo>
                    <a:pt x="527049" y="3990070"/>
                  </a:lnTo>
                  <a:lnTo>
                    <a:pt x="516889" y="3974379"/>
                  </a:lnTo>
                  <a:lnTo>
                    <a:pt x="483869" y="3914948"/>
                  </a:lnTo>
                  <a:lnTo>
                    <a:pt x="461009" y="3870703"/>
                  </a:lnTo>
                  <a:lnTo>
                    <a:pt x="439419" y="3825873"/>
                  </a:lnTo>
                  <a:lnTo>
                    <a:pt x="419099" y="3780499"/>
                  </a:lnTo>
                  <a:lnTo>
                    <a:pt x="400049" y="3734621"/>
                  </a:lnTo>
                  <a:lnTo>
                    <a:pt x="382269" y="3688282"/>
                  </a:lnTo>
                  <a:lnTo>
                    <a:pt x="349249" y="3594384"/>
                  </a:lnTo>
                  <a:lnTo>
                    <a:pt x="334009" y="3546908"/>
                  </a:lnTo>
                  <a:lnTo>
                    <a:pt x="320039" y="3499135"/>
                  </a:lnTo>
                  <a:lnTo>
                    <a:pt x="294639" y="3402864"/>
                  </a:lnTo>
                  <a:lnTo>
                    <a:pt x="283209" y="3354450"/>
                  </a:lnTo>
                  <a:lnTo>
                    <a:pt x="262889" y="3257266"/>
                  </a:lnTo>
                  <a:lnTo>
                    <a:pt x="236219" y="3107037"/>
                  </a:lnTo>
                  <a:lnTo>
                    <a:pt x="213359" y="2956325"/>
                  </a:lnTo>
                  <a:lnTo>
                    <a:pt x="200659" y="2855583"/>
                  </a:lnTo>
                  <a:lnTo>
                    <a:pt x="185419" y="2704068"/>
                  </a:lnTo>
                  <a:lnTo>
                    <a:pt x="173989" y="2552070"/>
                  </a:lnTo>
                  <a:lnTo>
                    <a:pt x="166369" y="2400850"/>
                  </a:lnTo>
                  <a:lnTo>
                    <a:pt x="165099" y="2351235"/>
                  </a:lnTo>
                  <a:lnTo>
                    <a:pt x="162559" y="2301626"/>
                  </a:lnTo>
                  <a:lnTo>
                    <a:pt x="161289" y="2252024"/>
                  </a:lnTo>
                  <a:lnTo>
                    <a:pt x="161289" y="2053674"/>
                  </a:lnTo>
                  <a:lnTo>
                    <a:pt x="162559" y="2004102"/>
                  </a:lnTo>
                  <a:lnTo>
                    <a:pt x="162559" y="1954535"/>
                  </a:lnTo>
                  <a:lnTo>
                    <a:pt x="165099" y="1904975"/>
                  </a:lnTo>
                  <a:lnTo>
                    <a:pt x="166369" y="1855421"/>
                  </a:lnTo>
                  <a:lnTo>
                    <a:pt x="171449" y="1756332"/>
                  </a:lnTo>
                  <a:lnTo>
                    <a:pt x="175259" y="1706796"/>
                  </a:lnTo>
                  <a:lnTo>
                    <a:pt x="177799" y="1657266"/>
                  </a:lnTo>
                  <a:lnTo>
                    <a:pt x="181609" y="1607743"/>
                  </a:lnTo>
                  <a:lnTo>
                    <a:pt x="186689" y="1558250"/>
                  </a:lnTo>
                  <a:lnTo>
                    <a:pt x="189229" y="1525293"/>
                  </a:lnTo>
                  <a:lnTo>
                    <a:pt x="189229" y="2234991"/>
                  </a:lnTo>
                  <a:lnTo>
                    <a:pt x="191769" y="2338980"/>
                  </a:lnTo>
                  <a:lnTo>
                    <a:pt x="201929" y="2546936"/>
                  </a:lnTo>
                  <a:lnTo>
                    <a:pt x="209549" y="2650612"/>
                  </a:lnTo>
                  <a:lnTo>
                    <a:pt x="229869" y="2857506"/>
                  </a:lnTo>
                  <a:lnTo>
                    <a:pt x="248919" y="3012347"/>
                  </a:lnTo>
                  <a:lnTo>
                    <a:pt x="256539" y="3063810"/>
                  </a:lnTo>
                  <a:lnTo>
                    <a:pt x="283209" y="3217515"/>
                  </a:lnTo>
                  <a:lnTo>
                    <a:pt x="293369" y="3268467"/>
                  </a:lnTo>
                  <a:lnTo>
                    <a:pt x="316229" y="3369847"/>
                  </a:lnTo>
                  <a:lnTo>
                    <a:pt x="328929" y="3420242"/>
                  </a:lnTo>
                  <a:lnTo>
                    <a:pt x="341629" y="3468354"/>
                  </a:lnTo>
                  <a:lnTo>
                    <a:pt x="369569" y="3563936"/>
                  </a:lnTo>
                  <a:lnTo>
                    <a:pt x="384809" y="3611301"/>
                  </a:lnTo>
                  <a:lnTo>
                    <a:pt x="401319" y="3658313"/>
                  </a:lnTo>
                  <a:lnTo>
                    <a:pt x="419099" y="3704920"/>
                  </a:lnTo>
                  <a:lnTo>
                    <a:pt x="457199" y="3796708"/>
                  </a:lnTo>
                  <a:lnTo>
                    <a:pt x="478789" y="3841785"/>
                  </a:lnTo>
                  <a:lnTo>
                    <a:pt x="524509" y="3930046"/>
                  </a:lnTo>
                  <a:lnTo>
                    <a:pt x="546099" y="3966663"/>
                  </a:lnTo>
                  <a:close/>
                </a:path>
                <a:path w="622300" h="4131945">
                  <a:moveTo>
                    <a:pt x="622299" y="0"/>
                  </a:moveTo>
                  <a:lnTo>
                    <a:pt x="622299" y="34551"/>
                  </a:lnTo>
                  <a:lnTo>
                    <a:pt x="615949" y="39611"/>
                  </a:lnTo>
                  <a:lnTo>
                    <a:pt x="601979" y="52888"/>
                  </a:lnTo>
                  <a:lnTo>
                    <a:pt x="575309" y="81371"/>
                  </a:lnTo>
                  <a:lnTo>
                    <a:pt x="543559" y="122698"/>
                  </a:lnTo>
                  <a:lnTo>
                    <a:pt x="515619" y="166876"/>
                  </a:lnTo>
                  <a:lnTo>
                    <a:pt x="492759" y="213318"/>
                  </a:lnTo>
                  <a:lnTo>
                    <a:pt x="472439" y="261435"/>
                  </a:lnTo>
                  <a:lnTo>
                    <a:pt x="454659" y="310639"/>
                  </a:lnTo>
                  <a:lnTo>
                    <a:pt x="439419" y="360341"/>
                  </a:lnTo>
                  <a:lnTo>
                    <a:pt x="425449" y="409953"/>
                  </a:lnTo>
                  <a:lnTo>
                    <a:pt x="411479" y="457277"/>
                  </a:lnTo>
                  <a:lnTo>
                    <a:pt x="398779" y="504686"/>
                  </a:lnTo>
                  <a:lnTo>
                    <a:pt x="387349" y="552179"/>
                  </a:lnTo>
                  <a:lnTo>
                    <a:pt x="374649" y="599756"/>
                  </a:lnTo>
                  <a:lnTo>
                    <a:pt x="351789" y="695161"/>
                  </a:lnTo>
                  <a:lnTo>
                    <a:pt x="341629" y="742990"/>
                  </a:lnTo>
                  <a:lnTo>
                    <a:pt x="330199" y="790903"/>
                  </a:lnTo>
                  <a:lnTo>
                    <a:pt x="320039" y="838900"/>
                  </a:lnTo>
                  <a:lnTo>
                    <a:pt x="309879" y="889977"/>
                  </a:lnTo>
                  <a:lnTo>
                    <a:pt x="300989" y="941110"/>
                  </a:lnTo>
                  <a:lnTo>
                    <a:pt x="290829" y="992301"/>
                  </a:lnTo>
                  <a:lnTo>
                    <a:pt x="273049" y="1094852"/>
                  </a:lnTo>
                  <a:lnTo>
                    <a:pt x="265429" y="1146213"/>
                  </a:lnTo>
                  <a:lnTo>
                    <a:pt x="256539" y="1197630"/>
                  </a:lnTo>
                  <a:lnTo>
                    <a:pt x="250189" y="1249105"/>
                  </a:lnTo>
                  <a:lnTo>
                    <a:pt x="242569" y="1300637"/>
                  </a:lnTo>
                  <a:lnTo>
                    <a:pt x="229869" y="1403870"/>
                  </a:lnTo>
                  <a:lnTo>
                    <a:pt x="209549" y="1611019"/>
                  </a:lnTo>
                  <a:lnTo>
                    <a:pt x="201929" y="1714935"/>
                  </a:lnTo>
                  <a:lnTo>
                    <a:pt x="191769" y="1922979"/>
                  </a:lnTo>
                  <a:lnTo>
                    <a:pt x="189229" y="2026991"/>
                  </a:lnTo>
                  <a:lnTo>
                    <a:pt x="189229" y="1525293"/>
                  </a:lnTo>
                  <a:lnTo>
                    <a:pt x="190499" y="1508815"/>
                  </a:lnTo>
                  <a:lnTo>
                    <a:pt x="195579" y="1459435"/>
                  </a:lnTo>
                  <a:lnTo>
                    <a:pt x="201929" y="1410112"/>
                  </a:lnTo>
                  <a:lnTo>
                    <a:pt x="207009" y="1360845"/>
                  </a:lnTo>
                  <a:lnTo>
                    <a:pt x="226059" y="1213384"/>
                  </a:lnTo>
                  <a:lnTo>
                    <a:pt x="241299" y="1115358"/>
                  </a:lnTo>
                  <a:lnTo>
                    <a:pt x="250189" y="1066430"/>
                  </a:lnTo>
                  <a:lnTo>
                    <a:pt x="257809" y="1017558"/>
                  </a:lnTo>
                  <a:lnTo>
                    <a:pt x="275589" y="919984"/>
                  </a:lnTo>
                  <a:lnTo>
                    <a:pt x="306069" y="774045"/>
                  </a:lnTo>
                  <a:lnTo>
                    <a:pt x="340359" y="622467"/>
                  </a:lnTo>
                  <a:lnTo>
                    <a:pt x="378459" y="471776"/>
                  </a:lnTo>
                  <a:lnTo>
                    <a:pt x="392429" y="421817"/>
                  </a:lnTo>
                  <a:lnTo>
                    <a:pt x="421639" y="326102"/>
                  </a:lnTo>
                  <a:lnTo>
                    <a:pt x="436879" y="280404"/>
                  </a:lnTo>
                  <a:lnTo>
                    <a:pt x="453389" y="235323"/>
                  </a:lnTo>
                  <a:lnTo>
                    <a:pt x="473709" y="191250"/>
                  </a:lnTo>
                  <a:lnTo>
                    <a:pt x="495299" y="148579"/>
                  </a:lnTo>
                  <a:lnTo>
                    <a:pt x="520699" y="107701"/>
                  </a:lnTo>
                  <a:lnTo>
                    <a:pt x="548639" y="69011"/>
                  </a:lnTo>
                  <a:lnTo>
                    <a:pt x="577849" y="37763"/>
                  </a:lnTo>
                  <a:lnTo>
                    <a:pt x="608329" y="9485"/>
                  </a:lnTo>
                  <a:lnTo>
                    <a:pt x="615949" y="3880"/>
                  </a:lnTo>
                  <a:lnTo>
                    <a:pt x="622299" y="0"/>
                  </a:lnTo>
                  <a:close/>
                </a:path>
                <a:path w="622300" h="4131945">
                  <a:moveTo>
                    <a:pt x="342899" y="2676600"/>
                  </a:moveTo>
                  <a:lnTo>
                    <a:pt x="339089" y="2687425"/>
                  </a:lnTo>
                  <a:lnTo>
                    <a:pt x="328929" y="2691013"/>
                  </a:lnTo>
                  <a:lnTo>
                    <a:pt x="318769" y="2687395"/>
                  </a:lnTo>
                  <a:lnTo>
                    <a:pt x="312419" y="2676600"/>
                  </a:lnTo>
                  <a:lnTo>
                    <a:pt x="311149" y="2626649"/>
                  </a:lnTo>
                  <a:lnTo>
                    <a:pt x="308609" y="2576696"/>
                  </a:lnTo>
                  <a:lnTo>
                    <a:pt x="304799" y="2426829"/>
                  </a:lnTo>
                  <a:lnTo>
                    <a:pt x="304799" y="2177024"/>
                  </a:lnTo>
                  <a:lnTo>
                    <a:pt x="308609" y="2029340"/>
                  </a:lnTo>
                  <a:lnTo>
                    <a:pt x="311149" y="1980507"/>
                  </a:lnTo>
                  <a:lnTo>
                    <a:pt x="312419" y="1931692"/>
                  </a:lnTo>
                  <a:lnTo>
                    <a:pt x="317499" y="1834117"/>
                  </a:lnTo>
                  <a:lnTo>
                    <a:pt x="321309" y="1785357"/>
                  </a:lnTo>
                  <a:lnTo>
                    <a:pt x="323849" y="1736614"/>
                  </a:lnTo>
                  <a:lnTo>
                    <a:pt x="334009" y="1607137"/>
                  </a:lnTo>
                  <a:lnTo>
                    <a:pt x="334009" y="2324140"/>
                  </a:lnTo>
                  <a:lnTo>
                    <a:pt x="335279" y="2374480"/>
                  </a:lnTo>
                  <a:lnTo>
                    <a:pt x="335279" y="2424823"/>
                  </a:lnTo>
                  <a:lnTo>
                    <a:pt x="340359" y="2626237"/>
                  </a:lnTo>
                  <a:lnTo>
                    <a:pt x="342899" y="2676600"/>
                  </a:lnTo>
                  <a:close/>
                </a:path>
                <a:path w="622300" h="4131945">
                  <a:moveTo>
                    <a:pt x="622299" y="550248"/>
                  </a:moveTo>
                  <a:lnTo>
                    <a:pt x="622299" y="604766"/>
                  </a:lnTo>
                  <a:lnTo>
                    <a:pt x="609599" y="622929"/>
                  </a:lnTo>
                  <a:lnTo>
                    <a:pt x="585469" y="664499"/>
                  </a:lnTo>
                  <a:lnTo>
                    <a:pt x="562609" y="707027"/>
                  </a:lnTo>
                  <a:lnTo>
                    <a:pt x="541019" y="750513"/>
                  </a:lnTo>
                  <a:lnTo>
                    <a:pt x="521969" y="794957"/>
                  </a:lnTo>
                  <a:lnTo>
                    <a:pt x="504189" y="840358"/>
                  </a:lnTo>
                  <a:lnTo>
                    <a:pt x="473709" y="934068"/>
                  </a:lnTo>
                  <a:lnTo>
                    <a:pt x="459739" y="981802"/>
                  </a:lnTo>
                  <a:lnTo>
                    <a:pt x="447039" y="1029884"/>
                  </a:lnTo>
                  <a:lnTo>
                    <a:pt x="435609" y="1078280"/>
                  </a:lnTo>
                  <a:lnTo>
                    <a:pt x="425449" y="1126957"/>
                  </a:lnTo>
                  <a:lnTo>
                    <a:pt x="407669" y="1225011"/>
                  </a:lnTo>
                  <a:lnTo>
                    <a:pt x="392429" y="1323773"/>
                  </a:lnTo>
                  <a:lnTo>
                    <a:pt x="386079" y="1373333"/>
                  </a:lnTo>
                  <a:lnTo>
                    <a:pt x="370839" y="1522316"/>
                  </a:lnTo>
                  <a:lnTo>
                    <a:pt x="351789" y="1770676"/>
                  </a:lnTo>
                  <a:lnTo>
                    <a:pt x="349249" y="1820971"/>
                  </a:lnTo>
                  <a:lnTo>
                    <a:pt x="345439" y="1871270"/>
                  </a:lnTo>
                  <a:lnTo>
                    <a:pt x="342899" y="1921572"/>
                  </a:lnTo>
                  <a:lnTo>
                    <a:pt x="341629" y="1971879"/>
                  </a:lnTo>
                  <a:lnTo>
                    <a:pt x="339089" y="2022190"/>
                  </a:lnTo>
                  <a:lnTo>
                    <a:pt x="335279" y="2173147"/>
                  </a:lnTo>
                  <a:lnTo>
                    <a:pt x="335279" y="2223474"/>
                  </a:lnTo>
                  <a:lnTo>
                    <a:pt x="334009" y="2273805"/>
                  </a:lnTo>
                  <a:lnTo>
                    <a:pt x="334009" y="1607137"/>
                  </a:lnTo>
                  <a:lnTo>
                    <a:pt x="335279" y="1591113"/>
                  </a:lnTo>
                  <a:lnTo>
                    <a:pt x="340359" y="1543050"/>
                  </a:lnTo>
                  <a:lnTo>
                    <a:pt x="344169" y="1495007"/>
                  </a:lnTo>
                  <a:lnTo>
                    <a:pt x="354329" y="1399034"/>
                  </a:lnTo>
                  <a:lnTo>
                    <a:pt x="373379" y="1255556"/>
                  </a:lnTo>
                  <a:lnTo>
                    <a:pt x="380999" y="1207910"/>
                  </a:lnTo>
                  <a:lnTo>
                    <a:pt x="398779" y="1109687"/>
                  </a:lnTo>
                  <a:lnTo>
                    <a:pt x="408939" y="1060747"/>
                  </a:lnTo>
                  <a:lnTo>
                    <a:pt x="434339" y="963637"/>
                  </a:lnTo>
                  <a:lnTo>
                    <a:pt x="448309" y="915638"/>
                  </a:lnTo>
                  <a:lnTo>
                    <a:pt x="463549" y="868126"/>
                  </a:lnTo>
                  <a:lnTo>
                    <a:pt x="480059" y="821185"/>
                  </a:lnTo>
                  <a:lnTo>
                    <a:pt x="499109" y="774901"/>
                  </a:lnTo>
                  <a:lnTo>
                    <a:pt x="519429" y="729360"/>
                  </a:lnTo>
                  <a:lnTo>
                    <a:pt x="541019" y="684648"/>
                  </a:lnTo>
                  <a:lnTo>
                    <a:pt x="563879" y="640851"/>
                  </a:lnTo>
                  <a:lnTo>
                    <a:pt x="589279" y="598054"/>
                  </a:lnTo>
                  <a:lnTo>
                    <a:pt x="617219" y="556343"/>
                  </a:lnTo>
                  <a:lnTo>
                    <a:pt x="622299" y="550248"/>
                  </a:lnTo>
                  <a:close/>
                </a:path>
                <a:path w="622300" h="4131945">
                  <a:moveTo>
                    <a:pt x="622299" y="3993122"/>
                  </a:moveTo>
                  <a:lnTo>
                    <a:pt x="622299" y="4022100"/>
                  </a:lnTo>
                  <a:lnTo>
                    <a:pt x="591819" y="4036392"/>
                  </a:lnTo>
                  <a:lnTo>
                    <a:pt x="590549" y="4036578"/>
                  </a:lnTo>
                  <a:lnTo>
                    <a:pt x="589279" y="4036857"/>
                  </a:lnTo>
                  <a:lnTo>
                    <a:pt x="589279" y="4010815"/>
                  </a:lnTo>
                  <a:lnTo>
                    <a:pt x="591819" y="4009808"/>
                  </a:lnTo>
                  <a:lnTo>
                    <a:pt x="599439" y="4006376"/>
                  </a:lnTo>
                  <a:lnTo>
                    <a:pt x="608329" y="4002529"/>
                  </a:lnTo>
                  <a:lnTo>
                    <a:pt x="622299" y="3993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300665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4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4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4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4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4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4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388414"/>
            <a:ext cx="1006475" cy="2392680"/>
          </a:xfrm>
          <a:custGeom>
            <a:avLst/>
            <a:gdLst/>
            <a:ahLst/>
            <a:cxnLst/>
            <a:rect l="l" t="t" r="r" b="b"/>
            <a:pathLst>
              <a:path w="1006475" h="2392679">
                <a:moveTo>
                  <a:pt x="0" y="0"/>
                </a:moveTo>
                <a:lnTo>
                  <a:pt x="73922" y="22795"/>
                </a:lnTo>
                <a:lnTo>
                  <a:pt x="120249" y="39239"/>
                </a:lnTo>
                <a:lnTo>
                  <a:pt x="166135" y="57127"/>
                </a:lnTo>
                <a:lnTo>
                  <a:pt x="211582" y="76460"/>
                </a:lnTo>
                <a:lnTo>
                  <a:pt x="256420" y="97163"/>
                </a:lnTo>
                <a:lnTo>
                  <a:pt x="300481" y="119160"/>
                </a:lnTo>
                <a:lnTo>
                  <a:pt x="343764" y="142453"/>
                </a:lnTo>
                <a:lnTo>
                  <a:pt x="386269" y="167041"/>
                </a:lnTo>
                <a:lnTo>
                  <a:pt x="427997" y="192924"/>
                </a:lnTo>
                <a:lnTo>
                  <a:pt x="468947" y="220102"/>
                </a:lnTo>
                <a:lnTo>
                  <a:pt x="509120" y="248575"/>
                </a:lnTo>
                <a:lnTo>
                  <a:pt x="548516" y="278343"/>
                </a:lnTo>
                <a:lnTo>
                  <a:pt x="586726" y="309450"/>
                </a:lnTo>
                <a:lnTo>
                  <a:pt x="624111" y="342016"/>
                </a:lnTo>
                <a:lnTo>
                  <a:pt x="660539" y="375994"/>
                </a:lnTo>
                <a:lnTo>
                  <a:pt x="695878" y="411340"/>
                </a:lnTo>
                <a:lnTo>
                  <a:pt x="729998" y="448007"/>
                </a:lnTo>
                <a:lnTo>
                  <a:pt x="762767" y="485951"/>
                </a:lnTo>
                <a:lnTo>
                  <a:pt x="794053" y="525125"/>
                </a:lnTo>
                <a:lnTo>
                  <a:pt x="823724" y="565485"/>
                </a:lnTo>
                <a:lnTo>
                  <a:pt x="851650" y="606986"/>
                </a:lnTo>
                <a:lnTo>
                  <a:pt x="877699" y="649581"/>
                </a:lnTo>
                <a:lnTo>
                  <a:pt x="901739" y="693226"/>
                </a:lnTo>
                <a:lnTo>
                  <a:pt x="923638" y="737874"/>
                </a:lnTo>
                <a:lnTo>
                  <a:pt x="943304" y="783586"/>
                </a:lnTo>
                <a:lnTo>
                  <a:pt x="960491" y="830002"/>
                </a:lnTo>
                <a:lnTo>
                  <a:pt x="975180" y="877390"/>
                </a:lnTo>
                <a:lnTo>
                  <a:pt x="987204" y="925601"/>
                </a:lnTo>
                <a:lnTo>
                  <a:pt x="996430" y="974589"/>
                </a:lnTo>
                <a:lnTo>
                  <a:pt x="1002727" y="1024308"/>
                </a:lnTo>
                <a:lnTo>
                  <a:pt x="1005928" y="1075954"/>
                </a:lnTo>
                <a:lnTo>
                  <a:pt x="1005831" y="1100742"/>
                </a:lnTo>
                <a:lnTo>
                  <a:pt x="1005726" y="1127181"/>
                </a:lnTo>
                <a:lnTo>
                  <a:pt x="1002293" y="1177948"/>
                </a:lnTo>
                <a:lnTo>
                  <a:pt x="995801" y="1228214"/>
                </a:lnTo>
                <a:lnTo>
                  <a:pt x="986420" y="1277939"/>
                </a:lnTo>
                <a:lnTo>
                  <a:pt x="974324" y="1327082"/>
                </a:lnTo>
                <a:lnTo>
                  <a:pt x="959684" y="1375602"/>
                </a:lnTo>
                <a:lnTo>
                  <a:pt x="942672" y="1423458"/>
                </a:lnTo>
                <a:lnTo>
                  <a:pt x="923459" y="1470609"/>
                </a:lnTo>
                <a:lnTo>
                  <a:pt x="902218" y="1517015"/>
                </a:lnTo>
                <a:lnTo>
                  <a:pt x="879120" y="1562634"/>
                </a:lnTo>
                <a:lnTo>
                  <a:pt x="854338" y="1607426"/>
                </a:lnTo>
                <a:lnTo>
                  <a:pt x="828042" y="1651351"/>
                </a:lnTo>
                <a:lnTo>
                  <a:pt x="800406" y="1694366"/>
                </a:lnTo>
                <a:lnTo>
                  <a:pt x="771600" y="1736432"/>
                </a:lnTo>
                <a:lnTo>
                  <a:pt x="741797" y="1777507"/>
                </a:lnTo>
                <a:lnTo>
                  <a:pt x="711623" y="1817156"/>
                </a:lnTo>
                <a:lnTo>
                  <a:pt x="680723" y="1856156"/>
                </a:lnTo>
                <a:lnTo>
                  <a:pt x="649096" y="1894510"/>
                </a:lnTo>
                <a:lnTo>
                  <a:pt x="616743" y="1932216"/>
                </a:lnTo>
                <a:lnTo>
                  <a:pt x="583662" y="1969274"/>
                </a:lnTo>
                <a:lnTo>
                  <a:pt x="549855" y="2005685"/>
                </a:lnTo>
                <a:lnTo>
                  <a:pt x="515321" y="2041449"/>
                </a:lnTo>
                <a:lnTo>
                  <a:pt x="480061" y="2076566"/>
                </a:lnTo>
                <a:lnTo>
                  <a:pt x="444073" y="2111034"/>
                </a:lnTo>
                <a:lnTo>
                  <a:pt x="408271" y="2143732"/>
                </a:lnTo>
                <a:lnTo>
                  <a:pt x="371547" y="2175406"/>
                </a:lnTo>
                <a:lnTo>
                  <a:pt x="333881" y="2205928"/>
                </a:lnTo>
                <a:lnTo>
                  <a:pt x="295255" y="2235174"/>
                </a:lnTo>
                <a:lnTo>
                  <a:pt x="255649" y="2263014"/>
                </a:lnTo>
                <a:lnTo>
                  <a:pt x="215044" y="2289323"/>
                </a:lnTo>
                <a:lnTo>
                  <a:pt x="173420" y="2313973"/>
                </a:lnTo>
                <a:lnTo>
                  <a:pt x="130760" y="2336838"/>
                </a:lnTo>
                <a:lnTo>
                  <a:pt x="87042" y="2357791"/>
                </a:lnTo>
                <a:lnTo>
                  <a:pt x="42249" y="2376704"/>
                </a:lnTo>
                <a:lnTo>
                  <a:pt x="0" y="2392265"/>
                </a:lnTo>
                <a:lnTo>
                  <a:pt x="0" y="2373314"/>
                </a:lnTo>
                <a:lnTo>
                  <a:pt x="5316" y="2371518"/>
                </a:lnTo>
                <a:lnTo>
                  <a:pt x="50373" y="2353986"/>
                </a:lnTo>
                <a:lnTo>
                  <a:pt x="94361" y="2334418"/>
                </a:lnTo>
                <a:lnTo>
                  <a:pt x="137302" y="2312925"/>
                </a:lnTo>
                <a:lnTo>
                  <a:pt x="179214" y="2289615"/>
                </a:lnTo>
                <a:lnTo>
                  <a:pt x="220118" y="2264599"/>
                </a:lnTo>
                <a:lnTo>
                  <a:pt x="260034" y="2237985"/>
                </a:lnTo>
                <a:lnTo>
                  <a:pt x="298982" y="2209885"/>
                </a:lnTo>
                <a:lnTo>
                  <a:pt x="336982" y="2180407"/>
                </a:lnTo>
                <a:lnTo>
                  <a:pt x="374053" y="2149661"/>
                </a:lnTo>
                <a:lnTo>
                  <a:pt x="410217" y="2117756"/>
                </a:lnTo>
                <a:lnTo>
                  <a:pt x="446437" y="2083906"/>
                </a:lnTo>
                <a:lnTo>
                  <a:pt x="481929" y="2049394"/>
                </a:lnTo>
                <a:lnTo>
                  <a:pt x="516693" y="2014218"/>
                </a:lnTo>
                <a:lnTo>
                  <a:pt x="550729" y="1978379"/>
                </a:lnTo>
                <a:lnTo>
                  <a:pt x="584037" y="1941878"/>
                </a:lnTo>
                <a:lnTo>
                  <a:pt x="616617" y="1904714"/>
                </a:lnTo>
                <a:lnTo>
                  <a:pt x="648470" y="1866887"/>
                </a:lnTo>
                <a:lnTo>
                  <a:pt x="679594" y="1828397"/>
                </a:lnTo>
                <a:lnTo>
                  <a:pt x="709991" y="1789244"/>
                </a:lnTo>
                <a:lnTo>
                  <a:pt x="740262" y="1748758"/>
                </a:lnTo>
                <a:lnTo>
                  <a:pt x="769533" y="1707491"/>
                </a:lnTo>
                <a:lnTo>
                  <a:pt x="797657" y="1665423"/>
                </a:lnTo>
                <a:lnTo>
                  <a:pt x="824490" y="1622534"/>
                </a:lnTo>
                <a:lnTo>
                  <a:pt x="849886" y="1578802"/>
                </a:lnTo>
                <a:lnTo>
                  <a:pt x="873698" y="1534207"/>
                </a:lnTo>
                <a:lnTo>
                  <a:pt x="895782" y="1488730"/>
                </a:lnTo>
                <a:lnTo>
                  <a:pt x="915992" y="1442348"/>
                </a:lnTo>
                <a:lnTo>
                  <a:pt x="933958" y="1395443"/>
                </a:lnTo>
                <a:lnTo>
                  <a:pt x="949624" y="1347721"/>
                </a:lnTo>
                <a:lnTo>
                  <a:pt x="962825" y="1299294"/>
                </a:lnTo>
                <a:lnTo>
                  <a:pt x="973397" y="1250271"/>
                </a:lnTo>
                <a:lnTo>
                  <a:pt x="981176" y="1200765"/>
                </a:lnTo>
                <a:lnTo>
                  <a:pt x="985995" y="1150885"/>
                </a:lnTo>
                <a:lnTo>
                  <a:pt x="987691" y="1100742"/>
                </a:lnTo>
                <a:lnTo>
                  <a:pt x="986098" y="1050448"/>
                </a:lnTo>
                <a:lnTo>
                  <a:pt x="981332" y="1001546"/>
                </a:lnTo>
                <a:lnTo>
                  <a:pt x="973554" y="953145"/>
                </a:lnTo>
                <a:lnTo>
                  <a:pt x="962910" y="905336"/>
                </a:lnTo>
                <a:lnTo>
                  <a:pt x="949546" y="858212"/>
                </a:lnTo>
                <a:lnTo>
                  <a:pt x="933610" y="811863"/>
                </a:lnTo>
                <a:lnTo>
                  <a:pt x="915245" y="766382"/>
                </a:lnTo>
                <a:lnTo>
                  <a:pt x="894600" y="721859"/>
                </a:lnTo>
                <a:lnTo>
                  <a:pt x="871820" y="678387"/>
                </a:lnTo>
                <a:lnTo>
                  <a:pt x="847051" y="636057"/>
                </a:lnTo>
                <a:lnTo>
                  <a:pt x="820529" y="594933"/>
                </a:lnTo>
                <a:lnTo>
                  <a:pt x="792384" y="554946"/>
                </a:lnTo>
                <a:lnTo>
                  <a:pt x="762687" y="516114"/>
                </a:lnTo>
                <a:lnTo>
                  <a:pt x="731508" y="478452"/>
                </a:lnTo>
                <a:lnTo>
                  <a:pt x="698919" y="441978"/>
                </a:lnTo>
                <a:lnTo>
                  <a:pt x="664989" y="406706"/>
                </a:lnTo>
                <a:lnTo>
                  <a:pt x="629788" y="372655"/>
                </a:lnTo>
                <a:lnTo>
                  <a:pt x="593389" y="339840"/>
                </a:lnTo>
                <a:lnTo>
                  <a:pt x="555860" y="308278"/>
                </a:lnTo>
                <a:lnTo>
                  <a:pt x="517273" y="277984"/>
                </a:lnTo>
                <a:lnTo>
                  <a:pt x="477698" y="248976"/>
                </a:lnTo>
                <a:lnTo>
                  <a:pt x="437205" y="221270"/>
                </a:lnTo>
                <a:lnTo>
                  <a:pt x="395866" y="194882"/>
                </a:lnTo>
                <a:lnTo>
                  <a:pt x="353750" y="169829"/>
                </a:lnTo>
                <a:lnTo>
                  <a:pt x="310929" y="146127"/>
                </a:lnTo>
                <a:lnTo>
                  <a:pt x="267472" y="123792"/>
                </a:lnTo>
                <a:lnTo>
                  <a:pt x="223450" y="102841"/>
                </a:lnTo>
                <a:lnTo>
                  <a:pt x="179053" y="83301"/>
                </a:lnTo>
                <a:lnTo>
                  <a:pt x="134190" y="65148"/>
                </a:lnTo>
                <a:lnTo>
                  <a:pt x="88859" y="48382"/>
                </a:lnTo>
                <a:lnTo>
                  <a:pt x="43062" y="33003"/>
                </a:lnTo>
                <a:lnTo>
                  <a:pt x="0" y="19978"/>
                </a:lnTo>
                <a:lnTo>
                  <a:pt x="0" y="0"/>
                </a:lnTo>
                <a:close/>
              </a:path>
              <a:path w="1006475" h="2392679">
                <a:moveTo>
                  <a:pt x="0" y="264472"/>
                </a:moveTo>
                <a:lnTo>
                  <a:pt x="72829" y="305688"/>
                </a:lnTo>
                <a:lnTo>
                  <a:pt x="115007" y="332800"/>
                </a:lnTo>
                <a:lnTo>
                  <a:pt x="155921" y="361634"/>
                </a:lnTo>
                <a:lnTo>
                  <a:pt x="195445" y="392214"/>
                </a:lnTo>
                <a:lnTo>
                  <a:pt x="233453" y="424560"/>
                </a:lnTo>
                <a:lnTo>
                  <a:pt x="269819" y="458696"/>
                </a:lnTo>
                <a:lnTo>
                  <a:pt x="304417" y="494646"/>
                </a:lnTo>
                <a:lnTo>
                  <a:pt x="337121" y="532430"/>
                </a:lnTo>
                <a:lnTo>
                  <a:pt x="367805" y="572073"/>
                </a:lnTo>
                <a:lnTo>
                  <a:pt x="395143" y="611997"/>
                </a:lnTo>
                <a:lnTo>
                  <a:pt x="419889" y="653229"/>
                </a:lnTo>
                <a:lnTo>
                  <a:pt x="442069" y="695650"/>
                </a:lnTo>
                <a:lnTo>
                  <a:pt x="461711" y="739141"/>
                </a:lnTo>
                <a:lnTo>
                  <a:pt x="478842" y="783586"/>
                </a:lnTo>
                <a:lnTo>
                  <a:pt x="493489" y="828864"/>
                </a:lnTo>
                <a:lnTo>
                  <a:pt x="505679" y="874859"/>
                </a:lnTo>
                <a:lnTo>
                  <a:pt x="515438" y="921452"/>
                </a:lnTo>
                <a:lnTo>
                  <a:pt x="522793" y="968526"/>
                </a:lnTo>
                <a:lnTo>
                  <a:pt x="527773" y="1015960"/>
                </a:lnTo>
                <a:lnTo>
                  <a:pt x="530402" y="1063639"/>
                </a:lnTo>
                <a:lnTo>
                  <a:pt x="530578" y="1091018"/>
                </a:lnTo>
                <a:lnTo>
                  <a:pt x="530641" y="1100742"/>
                </a:lnTo>
                <a:lnTo>
                  <a:pt x="528721" y="1159254"/>
                </a:lnTo>
                <a:lnTo>
                  <a:pt x="524464" y="1206954"/>
                </a:lnTo>
                <a:lnTo>
                  <a:pt x="517965" y="1254425"/>
                </a:lnTo>
                <a:lnTo>
                  <a:pt x="509252" y="1301549"/>
                </a:lnTo>
                <a:lnTo>
                  <a:pt x="498464" y="1347721"/>
                </a:lnTo>
                <a:lnTo>
                  <a:pt x="485288" y="1394282"/>
                </a:lnTo>
                <a:lnTo>
                  <a:pt x="469158" y="1442348"/>
                </a:lnTo>
                <a:lnTo>
                  <a:pt x="450886" y="1489327"/>
                </a:lnTo>
                <a:lnTo>
                  <a:pt x="430465" y="1535436"/>
                </a:lnTo>
                <a:lnTo>
                  <a:pt x="408016" y="1580561"/>
                </a:lnTo>
                <a:lnTo>
                  <a:pt x="383629" y="1624673"/>
                </a:lnTo>
                <a:lnTo>
                  <a:pt x="357394" y="1667740"/>
                </a:lnTo>
                <a:lnTo>
                  <a:pt x="329400" y="1709731"/>
                </a:lnTo>
                <a:lnTo>
                  <a:pt x="299737" y="1750617"/>
                </a:lnTo>
                <a:lnTo>
                  <a:pt x="268493" y="1790365"/>
                </a:lnTo>
                <a:lnTo>
                  <a:pt x="235759" y="1828947"/>
                </a:lnTo>
                <a:lnTo>
                  <a:pt x="201623" y="1866331"/>
                </a:lnTo>
                <a:lnTo>
                  <a:pt x="166177" y="1902486"/>
                </a:lnTo>
                <a:lnTo>
                  <a:pt x="129507" y="1937381"/>
                </a:lnTo>
                <a:lnTo>
                  <a:pt x="91706" y="1970987"/>
                </a:lnTo>
                <a:lnTo>
                  <a:pt x="52861" y="2003272"/>
                </a:lnTo>
                <a:lnTo>
                  <a:pt x="13062" y="2034206"/>
                </a:lnTo>
                <a:lnTo>
                  <a:pt x="0" y="2043700"/>
                </a:lnTo>
                <a:lnTo>
                  <a:pt x="0" y="2019862"/>
                </a:lnTo>
                <a:lnTo>
                  <a:pt x="14319" y="2009211"/>
                </a:lnTo>
                <a:lnTo>
                  <a:pt x="57384" y="1974623"/>
                </a:lnTo>
                <a:lnTo>
                  <a:pt x="99193" y="1938413"/>
                </a:lnTo>
                <a:lnTo>
                  <a:pt x="139631" y="1900683"/>
                </a:lnTo>
                <a:lnTo>
                  <a:pt x="178588" y="1861534"/>
                </a:lnTo>
                <a:lnTo>
                  <a:pt x="216061" y="1820966"/>
                </a:lnTo>
                <a:lnTo>
                  <a:pt x="252052" y="1778980"/>
                </a:lnTo>
                <a:lnTo>
                  <a:pt x="283104" y="1739379"/>
                </a:lnTo>
                <a:lnTo>
                  <a:pt x="312500" y="1698598"/>
                </a:lnTo>
                <a:lnTo>
                  <a:pt x="340166" y="1656702"/>
                </a:lnTo>
                <a:lnTo>
                  <a:pt x="366032" y="1613758"/>
                </a:lnTo>
                <a:lnTo>
                  <a:pt x="390025" y="1569831"/>
                </a:lnTo>
                <a:lnTo>
                  <a:pt x="412073" y="1524986"/>
                </a:lnTo>
                <a:lnTo>
                  <a:pt x="432103" y="1479291"/>
                </a:lnTo>
                <a:lnTo>
                  <a:pt x="450044" y="1432812"/>
                </a:lnTo>
                <a:lnTo>
                  <a:pt x="465823" y="1385613"/>
                </a:lnTo>
                <a:lnTo>
                  <a:pt x="479368" y="1337761"/>
                </a:lnTo>
                <a:lnTo>
                  <a:pt x="490607" y="1289323"/>
                </a:lnTo>
                <a:lnTo>
                  <a:pt x="499468" y="1240363"/>
                </a:lnTo>
                <a:lnTo>
                  <a:pt x="505878" y="1190948"/>
                </a:lnTo>
                <a:lnTo>
                  <a:pt x="509765" y="1141145"/>
                </a:lnTo>
                <a:lnTo>
                  <a:pt x="511058" y="1091018"/>
                </a:lnTo>
                <a:lnTo>
                  <a:pt x="509684" y="1040634"/>
                </a:lnTo>
                <a:lnTo>
                  <a:pt x="505570" y="990059"/>
                </a:lnTo>
                <a:lnTo>
                  <a:pt x="498521" y="937293"/>
                </a:lnTo>
                <a:lnTo>
                  <a:pt x="488188" y="885287"/>
                </a:lnTo>
                <a:lnTo>
                  <a:pt x="474571" y="834041"/>
                </a:lnTo>
                <a:lnTo>
                  <a:pt x="457680" y="783586"/>
                </a:lnTo>
                <a:lnTo>
                  <a:pt x="437632" y="734229"/>
                </a:lnTo>
                <a:lnTo>
                  <a:pt x="414604" y="686458"/>
                </a:lnTo>
                <a:lnTo>
                  <a:pt x="388588" y="640245"/>
                </a:lnTo>
                <a:lnTo>
                  <a:pt x="359581" y="595588"/>
                </a:lnTo>
                <a:lnTo>
                  <a:pt x="328165" y="553911"/>
                </a:lnTo>
                <a:lnTo>
                  <a:pt x="294368" y="514259"/>
                </a:lnTo>
                <a:lnTo>
                  <a:pt x="258382" y="476615"/>
                </a:lnTo>
                <a:lnTo>
                  <a:pt x="220400" y="440960"/>
                </a:lnTo>
                <a:lnTo>
                  <a:pt x="180613" y="407277"/>
                </a:lnTo>
                <a:lnTo>
                  <a:pt x="139213" y="375548"/>
                </a:lnTo>
                <a:lnTo>
                  <a:pt x="96392" y="345756"/>
                </a:lnTo>
                <a:lnTo>
                  <a:pt x="52342" y="317884"/>
                </a:lnTo>
                <a:lnTo>
                  <a:pt x="9757" y="293254"/>
                </a:lnTo>
                <a:lnTo>
                  <a:pt x="0" y="288080"/>
                </a:lnTo>
                <a:lnTo>
                  <a:pt x="0" y="264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95335" y="9645650"/>
            <a:ext cx="2473960" cy="641350"/>
          </a:xfrm>
          <a:custGeom>
            <a:avLst/>
            <a:gdLst/>
            <a:ahLst/>
            <a:cxnLst/>
            <a:rect l="l" t="t" r="r" b="b"/>
            <a:pathLst>
              <a:path w="2473959" h="641350">
                <a:moveTo>
                  <a:pt x="1004113" y="12699"/>
                </a:moveTo>
                <a:lnTo>
                  <a:pt x="1399552" y="12699"/>
                </a:lnTo>
                <a:lnTo>
                  <a:pt x="1456956" y="20319"/>
                </a:lnTo>
                <a:lnTo>
                  <a:pt x="1476012" y="24129"/>
                </a:lnTo>
                <a:lnTo>
                  <a:pt x="1524538" y="33019"/>
                </a:lnTo>
                <a:lnTo>
                  <a:pt x="1620270" y="55879"/>
                </a:lnTo>
                <a:lnTo>
                  <a:pt x="1667476" y="69849"/>
                </a:lnTo>
                <a:lnTo>
                  <a:pt x="1714242" y="85089"/>
                </a:lnTo>
                <a:lnTo>
                  <a:pt x="1760568" y="101599"/>
                </a:lnTo>
                <a:lnTo>
                  <a:pt x="1806455" y="119379"/>
                </a:lnTo>
                <a:lnTo>
                  <a:pt x="1851902" y="138429"/>
                </a:lnTo>
                <a:lnTo>
                  <a:pt x="1896740" y="158749"/>
                </a:lnTo>
                <a:lnTo>
                  <a:pt x="1984083" y="204469"/>
                </a:lnTo>
                <a:lnTo>
                  <a:pt x="2026589" y="228599"/>
                </a:lnTo>
                <a:lnTo>
                  <a:pt x="2068317" y="255269"/>
                </a:lnTo>
                <a:lnTo>
                  <a:pt x="2109267" y="281939"/>
                </a:lnTo>
                <a:lnTo>
                  <a:pt x="2149440" y="309879"/>
                </a:lnTo>
                <a:lnTo>
                  <a:pt x="2188835" y="340359"/>
                </a:lnTo>
                <a:lnTo>
                  <a:pt x="2227046" y="370839"/>
                </a:lnTo>
                <a:lnTo>
                  <a:pt x="2264430" y="403859"/>
                </a:lnTo>
                <a:lnTo>
                  <a:pt x="2300858" y="438149"/>
                </a:lnTo>
                <a:lnTo>
                  <a:pt x="2336198" y="473709"/>
                </a:lnTo>
                <a:lnTo>
                  <a:pt x="2370318" y="509269"/>
                </a:lnTo>
                <a:lnTo>
                  <a:pt x="2403087" y="547369"/>
                </a:lnTo>
                <a:lnTo>
                  <a:pt x="2434373" y="586739"/>
                </a:lnTo>
                <a:lnTo>
                  <a:pt x="2464044" y="627379"/>
                </a:lnTo>
                <a:lnTo>
                  <a:pt x="2473872" y="641349"/>
                </a:lnTo>
                <a:lnTo>
                  <a:pt x="2450401" y="641349"/>
                </a:lnTo>
                <a:lnTo>
                  <a:pt x="2432704" y="617219"/>
                </a:lnTo>
                <a:lnTo>
                  <a:pt x="2403007" y="577849"/>
                </a:lnTo>
                <a:lnTo>
                  <a:pt x="2371828" y="539749"/>
                </a:lnTo>
                <a:lnTo>
                  <a:pt x="2339239" y="504189"/>
                </a:lnTo>
                <a:lnTo>
                  <a:pt x="2305308" y="468629"/>
                </a:lnTo>
                <a:lnTo>
                  <a:pt x="2270108" y="434339"/>
                </a:lnTo>
                <a:lnTo>
                  <a:pt x="2233708" y="401319"/>
                </a:lnTo>
                <a:lnTo>
                  <a:pt x="2196180" y="369569"/>
                </a:lnTo>
                <a:lnTo>
                  <a:pt x="2157593" y="340359"/>
                </a:lnTo>
                <a:lnTo>
                  <a:pt x="2118018" y="311149"/>
                </a:lnTo>
                <a:lnTo>
                  <a:pt x="2077525" y="283209"/>
                </a:lnTo>
                <a:lnTo>
                  <a:pt x="2036186" y="256539"/>
                </a:lnTo>
                <a:lnTo>
                  <a:pt x="1994070" y="231139"/>
                </a:lnTo>
                <a:lnTo>
                  <a:pt x="1907792" y="185419"/>
                </a:lnTo>
                <a:lnTo>
                  <a:pt x="1819373" y="144779"/>
                </a:lnTo>
                <a:lnTo>
                  <a:pt x="1774509" y="126999"/>
                </a:lnTo>
                <a:lnTo>
                  <a:pt x="1729179" y="110489"/>
                </a:lnTo>
                <a:lnTo>
                  <a:pt x="1683382" y="95249"/>
                </a:lnTo>
                <a:lnTo>
                  <a:pt x="1637118" y="81279"/>
                </a:lnTo>
                <a:lnTo>
                  <a:pt x="1590388" y="68579"/>
                </a:lnTo>
                <a:lnTo>
                  <a:pt x="1543191" y="57149"/>
                </a:lnTo>
                <a:lnTo>
                  <a:pt x="1495678" y="46989"/>
                </a:lnTo>
                <a:lnTo>
                  <a:pt x="1400157" y="31749"/>
                </a:lnTo>
                <a:lnTo>
                  <a:pt x="1352149" y="26669"/>
                </a:lnTo>
                <a:lnTo>
                  <a:pt x="1303976" y="22859"/>
                </a:lnTo>
                <a:lnTo>
                  <a:pt x="1255638" y="20319"/>
                </a:lnTo>
                <a:lnTo>
                  <a:pt x="1207135" y="19049"/>
                </a:lnTo>
                <a:lnTo>
                  <a:pt x="960202" y="19049"/>
                </a:lnTo>
                <a:lnTo>
                  <a:pt x="984545" y="15239"/>
                </a:lnTo>
                <a:lnTo>
                  <a:pt x="1004113" y="12699"/>
                </a:lnTo>
                <a:close/>
              </a:path>
              <a:path w="2473959" h="641350">
                <a:moveTo>
                  <a:pt x="860994" y="149859"/>
                </a:moveTo>
                <a:lnTo>
                  <a:pt x="909899" y="149859"/>
                </a:lnTo>
                <a:lnTo>
                  <a:pt x="958906" y="151129"/>
                </a:lnTo>
                <a:lnTo>
                  <a:pt x="1007864" y="153669"/>
                </a:lnTo>
                <a:lnTo>
                  <a:pt x="1056624" y="157479"/>
                </a:lnTo>
                <a:lnTo>
                  <a:pt x="1105186" y="162559"/>
                </a:lnTo>
                <a:lnTo>
                  <a:pt x="1153551" y="168909"/>
                </a:lnTo>
                <a:lnTo>
                  <a:pt x="1201718" y="176529"/>
                </a:lnTo>
                <a:lnTo>
                  <a:pt x="1297459" y="196849"/>
                </a:lnTo>
                <a:lnTo>
                  <a:pt x="1345342" y="209549"/>
                </a:lnTo>
                <a:lnTo>
                  <a:pt x="1393096" y="223519"/>
                </a:lnTo>
                <a:lnTo>
                  <a:pt x="1487710" y="256539"/>
                </a:lnTo>
                <a:lnTo>
                  <a:pt x="1534318" y="275589"/>
                </a:lnTo>
                <a:lnTo>
                  <a:pt x="1580291" y="295909"/>
                </a:lnTo>
                <a:lnTo>
                  <a:pt x="1625505" y="318769"/>
                </a:lnTo>
                <a:lnTo>
                  <a:pt x="1669833" y="341629"/>
                </a:lnTo>
                <a:lnTo>
                  <a:pt x="1713149" y="367029"/>
                </a:lnTo>
                <a:lnTo>
                  <a:pt x="1755327" y="394969"/>
                </a:lnTo>
                <a:lnTo>
                  <a:pt x="1796241" y="422909"/>
                </a:lnTo>
                <a:lnTo>
                  <a:pt x="1835765" y="454659"/>
                </a:lnTo>
                <a:lnTo>
                  <a:pt x="1873773" y="486409"/>
                </a:lnTo>
                <a:lnTo>
                  <a:pt x="1910139" y="520699"/>
                </a:lnTo>
                <a:lnTo>
                  <a:pt x="1944737" y="556259"/>
                </a:lnTo>
                <a:lnTo>
                  <a:pt x="1977441" y="594359"/>
                </a:lnTo>
                <a:lnTo>
                  <a:pt x="2008125" y="633729"/>
                </a:lnTo>
                <a:lnTo>
                  <a:pt x="2013615" y="641349"/>
                </a:lnTo>
                <a:lnTo>
                  <a:pt x="1988219" y="641349"/>
                </a:lnTo>
                <a:lnTo>
                  <a:pt x="1968485" y="615949"/>
                </a:lnTo>
                <a:lnTo>
                  <a:pt x="1934688" y="576579"/>
                </a:lnTo>
                <a:lnTo>
                  <a:pt x="1898702" y="538479"/>
                </a:lnTo>
                <a:lnTo>
                  <a:pt x="1860720" y="502919"/>
                </a:lnTo>
                <a:lnTo>
                  <a:pt x="1820933" y="468629"/>
                </a:lnTo>
                <a:lnTo>
                  <a:pt x="1779533" y="436879"/>
                </a:lnTo>
                <a:lnTo>
                  <a:pt x="1736712" y="407669"/>
                </a:lnTo>
                <a:lnTo>
                  <a:pt x="1692661" y="379729"/>
                </a:lnTo>
                <a:lnTo>
                  <a:pt x="1650077" y="355599"/>
                </a:lnTo>
                <a:lnTo>
                  <a:pt x="1606608" y="331469"/>
                </a:lnTo>
                <a:lnTo>
                  <a:pt x="1517270" y="290829"/>
                </a:lnTo>
                <a:lnTo>
                  <a:pt x="1471530" y="271779"/>
                </a:lnTo>
                <a:lnTo>
                  <a:pt x="1425160" y="255269"/>
                </a:lnTo>
                <a:lnTo>
                  <a:pt x="1378226" y="240029"/>
                </a:lnTo>
                <a:lnTo>
                  <a:pt x="1330791" y="226059"/>
                </a:lnTo>
                <a:lnTo>
                  <a:pt x="1234674" y="203199"/>
                </a:lnTo>
                <a:lnTo>
                  <a:pt x="1186120" y="194309"/>
                </a:lnTo>
                <a:lnTo>
                  <a:pt x="1137322" y="186689"/>
                </a:lnTo>
                <a:lnTo>
                  <a:pt x="1088342" y="180339"/>
                </a:lnTo>
                <a:lnTo>
                  <a:pt x="1039246" y="175259"/>
                </a:lnTo>
                <a:lnTo>
                  <a:pt x="940959" y="170179"/>
                </a:lnTo>
                <a:lnTo>
                  <a:pt x="642180" y="170179"/>
                </a:lnTo>
                <a:lnTo>
                  <a:pt x="666380" y="166369"/>
                </a:lnTo>
                <a:lnTo>
                  <a:pt x="714882" y="160019"/>
                </a:lnTo>
                <a:lnTo>
                  <a:pt x="812189" y="152399"/>
                </a:lnTo>
                <a:lnTo>
                  <a:pt x="860994" y="149859"/>
                </a:lnTo>
                <a:close/>
              </a:path>
              <a:path w="2473959" h="641350">
                <a:moveTo>
                  <a:pt x="642180" y="170179"/>
                </a:moveTo>
                <a:lnTo>
                  <a:pt x="891896" y="170179"/>
                </a:lnTo>
                <a:lnTo>
                  <a:pt x="842498" y="171449"/>
                </a:lnTo>
                <a:lnTo>
                  <a:pt x="793262" y="173989"/>
                </a:lnTo>
                <a:lnTo>
                  <a:pt x="744188" y="177799"/>
                </a:lnTo>
                <a:lnTo>
                  <a:pt x="695277" y="182879"/>
                </a:lnTo>
                <a:lnTo>
                  <a:pt x="597942" y="198119"/>
                </a:lnTo>
                <a:lnTo>
                  <a:pt x="549518" y="208279"/>
                </a:lnTo>
                <a:lnTo>
                  <a:pt x="501433" y="234949"/>
                </a:lnTo>
                <a:lnTo>
                  <a:pt x="454488" y="262889"/>
                </a:lnTo>
                <a:lnTo>
                  <a:pt x="408684" y="293369"/>
                </a:lnTo>
                <a:lnTo>
                  <a:pt x="364019" y="323849"/>
                </a:lnTo>
                <a:lnTo>
                  <a:pt x="320495" y="358139"/>
                </a:lnTo>
                <a:lnTo>
                  <a:pt x="278111" y="392429"/>
                </a:lnTo>
                <a:lnTo>
                  <a:pt x="241939" y="424179"/>
                </a:lnTo>
                <a:lnTo>
                  <a:pt x="206933" y="458469"/>
                </a:lnTo>
                <a:lnTo>
                  <a:pt x="173092" y="492759"/>
                </a:lnTo>
                <a:lnTo>
                  <a:pt x="140417" y="528319"/>
                </a:lnTo>
                <a:lnTo>
                  <a:pt x="108982" y="565149"/>
                </a:lnTo>
                <a:lnTo>
                  <a:pt x="78863" y="601979"/>
                </a:lnTo>
                <a:lnTo>
                  <a:pt x="50060" y="641349"/>
                </a:lnTo>
                <a:lnTo>
                  <a:pt x="31315" y="641349"/>
                </a:lnTo>
                <a:lnTo>
                  <a:pt x="84017" y="572769"/>
                </a:lnTo>
                <a:lnTo>
                  <a:pt x="115908" y="534669"/>
                </a:lnTo>
                <a:lnTo>
                  <a:pt x="149112" y="496569"/>
                </a:lnTo>
                <a:lnTo>
                  <a:pt x="183630" y="461009"/>
                </a:lnTo>
                <a:lnTo>
                  <a:pt x="219461" y="426719"/>
                </a:lnTo>
                <a:lnTo>
                  <a:pt x="256457" y="392429"/>
                </a:lnTo>
                <a:lnTo>
                  <a:pt x="294467" y="360679"/>
                </a:lnTo>
                <a:lnTo>
                  <a:pt x="333493" y="330199"/>
                </a:lnTo>
                <a:lnTo>
                  <a:pt x="373534" y="299719"/>
                </a:lnTo>
                <a:lnTo>
                  <a:pt x="414590" y="271779"/>
                </a:lnTo>
                <a:lnTo>
                  <a:pt x="456662" y="245109"/>
                </a:lnTo>
                <a:lnTo>
                  <a:pt x="499748" y="219709"/>
                </a:lnTo>
                <a:lnTo>
                  <a:pt x="426916" y="219709"/>
                </a:lnTo>
                <a:lnTo>
                  <a:pt x="430871" y="218439"/>
                </a:lnTo>
                <a:lnTo>
                  <a:pt x="461261" y="199389"/>
                </a:lnTo>
                <a:lnTo>
                  <a:pt x="499727" y="199389"/>
                </a:lnTo>
                <a:lnTo>
                  <a:pt x="566105" y="184149"/>
                </a:lnTo>
                <a:lnTo>
                  <a:pt x="580497" y="176529"/>
                </a:lnTo>
                <a:lnTo>
                  <a:pt x="586281" y="173989"/>
                </a:lnTo>
                <a:lnTo>
                  <a:pt x="617979" y="173989"/>
                </a:lnTo>
                <a:lnTo>
                  <a:pt x="642180" y="170179"/>
                </a:lnTo>
                <a:close/>
              </a:path>
              <a:path w="2473959" h="641350">
                <a:moveTo>
                  <a:pt x="426916" y="219709"/>
                </a:moveTo>
                <a:lnTo>
                  <a:pt x="499748" y="219709"/>
                </a:lnTo>
                <a:lnTo>
                  <a:pt x="484025" y="224789"/>
                </a:lnTo>
                <a:lnTo>
                  <a:pt x="452699" y="232409"/>
                </a:lnTo>
                <a:lnTo>
                  <a:pt x="437108" y="237489"/>
                </a:lnTo>
                <a:lnTo>
                  <a:pt x="426199" y="243839"/>
                </a:lnTo>
                <a:lnTo>
                  <a:pt x="404577" y="259079"/>
                </a:lnTo>
                <a:lnTo>
                  <a:pt x="393864" y="265429"/>
                </a:lnTo>
                <a:lnTo>
                  <a:pt x="355308" y="293369"/>
                </a:lnTo>
                <a:lnTo>
                  <a:pt x="317725" y="322579"/>
                </a:lnTo>
                <a:lnTo>
                  <a:pt x="281115" y="353059"/>
                </a:lnTo>
                <a:lnTo>
                  <a:pt x="245477" y="384809"/>
                </a:lnTo>
                <a:lnTo>
                  <a:pt x="210887" y="417829"/>
                </a:lnTo>
                <a:lnTo>
                  <a:pt x="177419" y="450849"/>
                </a:lnTo>
                <a:lnTo>
                  <a:pt x="145073" y="486409"/>
                </a:lnTo>
                <a:lnTo>
                  <a:pt x="113850" y="521969"/>
                </a:lnTo>
                <a:lnTo>
                  <a:pt x="83814" y="558799"/>
                </a:lnTo>
                <a:lnTo>
                  <a:pt x="55031" y="596899"/>
                </a:lnTo>
                <a:lnTo>
                  <a:pt x="27501" y="634999"/>
                </a:lnTo>
                <a:lnTo>
                  <a:pt x="23242" y="641349"/>
                </a:lnTo>
                <a:lnTo>
                  <a:pt x="0" y="641349"/>
                </a:lnTo>
                <a:lnTo>
                  <a:pt x="48349" y="572769"/>
                </a:lnTo>
                <a:lnTo>
                  <a:pt x="79981" y="533399"/>
                </a:lnTo>
                <a:lnTo>
                  <a:pt x="112441" y="494029"/>
                </a:lnTo>
                <a:lnTo>
                  <a:pt x="146088" y="455929"/>
                </a:lnTo>
                <a:lnTo>
                  <a:pt x="180923" y="420369"/>
                </a:lnTo>
                <a:lnTo>
                  <a:pt x="216945" y="384809"/>
                </a:lnTo>
                <a:lnTo>
                  <a:pt x="254155" y="351789"/>
                </a:lnTo>
                <a:lnTo>
                  <a:pt x="292552" y="318769"/>
                </a:lnTo>
                <a:lnTo>
                  <a:pt x="332137" y="287019"/>
                </a:lnTo>
                <a:lnTo>
                  <a:pt x="372909" y="257809"/>
                </a:lnTo>
                <a:lnTo>
                  <a:pt x="315419" y="257809"/>
                </a:lnTo>
                <a:lnTo>
                  <a:pt x="328749" y="252729"/>
                </a:lnTo>
                <a:lnTo>
                  <a:pt x="379452" y="234949"/>
                </a:lnTo>
                <a:lnTo>
                  <a:pt x="426916" y="219709"/>
                </a:lnTo>
                <a:close/>
              </a:path>
              <a:path w="2473959" h="641350">
                <a:moveTo>
                  <a:pt x="315419" y="257809"/>
                </a:moveTo>
                <a:lnTo>
                  <a:pt x="372909" y="257809"/>
                </a:lnTo>
                <a:lnTo>
                  <a:pt x="325290" y="274319"/>
                </a:lnTo>
                <a:lnTo>
                  <a:pt x="232085" y="312419"/>
                </a:lnTo>
                <a:lnTo>
                  <a:pt x="186498" y="334009"/>
                </a:lnTo>
                <a:lnTo>
                  <a:pt x="141589" y="356869"/>
                </a:lnTo>
                <a:lnTo>
                  <a:pt x="97358" y="380999"/>
                </a:lnTo>
                <a:lnTo>
                  <a:pt x="89760" y="382269"/>
                </a:lnTo>
                <a:lnTo>
                  <a:pt x="83894" y="378459"/>
                </a:lnTo>
                <a:lnTo>
                  <a:pt x="81911" y="372109"/>
                </a:lnTo>
                <a:lnTo>
                  <a:pt x="85962" y="367029"/>
                </a:lnTo>
                <a:lnTo>
                  <a:pt x="133089" y="340359"/>
                </a:lnTo>
                <a:lnTo>
                  <a:pt x="180931" y="316229"/>
                </a:lnTo>
                <a:lnTo>
                  <a:pt x="229488" y="293369"/>
                </a:lnTo>
                <a:lnTo>
                  <a:pt x="278761" y="271779"/>
                </a:lnTo>
                <a:lnTo>
                  <a:pt x="315419" y="257809"/>
                </a:lnTo>
                <a:close/>
              </a:path>
              <a:path w="2473959" h="641350">
                <a:moveTo>
                  <a:pt x="915162" y="26669"/>
                </a:moveTo>
                <a:lnTo>
                  <a:pt x="1045137" y="26669"/>
                </a:lnTo>
                <a:lnTo>
                  <a:pt x="949930" y="39369"/>
                </a:lnTo>
                <a:lnTo>
                  <a:pt x="902827" y="48259"/>
                </a:lnTo>
                <a:lnTo>
                  <a:pt x="809621" y="71119"/>
                </a:lnTo>
                <a:lnTo>
                  <a:pt x="763519" y="85089"/>
                </a:lnTo>
                <a:lnTo>
                  <a:pt x="717912" y="100329"/>
                </a:lnTo>
                <a:lnTo>
                  <a:pt x="672961" y="116839"/>
                </a:lnTo>
                <a:lnTo>
                  <a:pt x="585031" y="154939"/>
                </a:lnTo>
                <a:lnTo>
                  <a:pt x="542050" y="176529"/>
                </a:lnTo>
                <a:lnTo>
                  <a:pt x="499727" y="199389"/>
                </a:lnTo>
                <a:lnTo>
                  <a:pt x="461261" y="199389"/>
                </a:lnTo>
                <a:lnTo>
                  <a:pt x="516775" y="167639"/>
                </a:lnTo>
                <a:lnTo>
                  <a:pt x="560946" y="144779"/>
                </a:lnTo>
                <a:lnTo>
                  <a:pt x="605931" y="123189"/>
                </a:lnTo>
                <a:lnTo>
                  <a:pt x="651728" y="104139"/>
                </a:lnTo>
                <a:lnTo>
                  <a:pt x="698337" y="86359"/>
                </a:lnTo>
                <a:lnTo>
                  <a:pt x="745054" y="69849"/>
                </a:lnTo>
                <a:lnTo>
                  <a:pt x="792164" y="55879"/>
                </a:lnTo>
                <a:lnTo>
                  <a:pt x="839668" y="43179"/>
                </a:lnTo>
                <a:lnTo>
                  <a:pt x="887566" y="31749"/>
                </a:lnTo>
                <a:lnTo>
                  <a:pt x="915162" y="26669"/>
                </a:lnTo>
                <a:close/>
              </a:path>
              <a:path w="2473959" h="641350">
                <a:moveTo>
                  <a:pt x="960202" y="19049"/>
                </a:moveTo>
                <a:lnTo>
                  <a:pt x="1207135" y="19049"/>
                </a:lnTo>
                <a:lnTo>
                  <a:pt x="1175051" y="21589"/>
                </a:lnTo>
                <a:lnTo>
                  <a:pt x="1111041" y="29209"/>
                </a:lnTo>
                <a:lnTo>
                  <a:pt x="1031230" y="41909"/>
                </a:lnTo>
                <a:lnTo>
                  <a:pt x="936602" y="62229"/>
                </a:lnTo>
                <a:lnTo>
                  <a:pt x="843570" y="87629"/>
                </a:lnTo>
                <a:lnTo>
                  <a:pt x="752136" y="118109"/>
                </a:lnTo>
                <a:lnTo>
                  <a:pt x="707018" y="135889"/>
                </a:lnTo>
                <a:lnTo>
                  <a:pt x="617979" y="173989"/>
                </a:lnTo>
                <a:lnTo>
                  <a:pt x="586281" y="173989"/>
                </a:lnTo>
                <a:lnTo>
                  <a:pt x="594956" y="170179"/>
                </a:lnTo>
                <a:lnTo>
                  <a:pt x="609494" y="162559"/>
                </a:lnTo>
                <a:lnTo>
                  <a:pt x="624120" y="156209"/>
                </a:lnTo>
                <a:lnTo>
                  <a:pt x="669248" y="135889"/>
                </a:lnTo>
                <a:lnTo>
                  <a:pt x="714788" y="118109"/>
                </a:lnTo>
                <a:lnTo>
                  <a:pt x="807109" y="85089"/>
                </a:lnTo>
                <a:lnTo>
                  <a:pt x="853888" y="71119"/>
                </a:lnTo>
                <a:lnTo>
                  <a:pt x="948687" y="45719"/>
                </a:lnTo>
                <a:lnTo>
                  <a:pt x="996705" y="35559"/>
                </a:lnTo>
                <a:lnTo>
                  <a:pt x="1045137" y="26669"/>
                </a:lnTo>
                <a:lnTo>
                  <a:pt x="915162" y="26669"/>
                </a:lnTo>
                <a:lnTo>
                  <a:pt x="935859" y="22859"/>
                </a:lnTo>
                <a:lnTo>
                  <a:pt x="960202" y="19049"/>
                </a:lnTo>
                <a:close/>
              </a:path>
              <a:path w="2473959" h="641350">
                <a:moveTo>
                  <a:pt x="1326934" y="0"/>
                </a:moveTo>
                <a:lnTo>
                  <a:pt x="1374691" y="0"/>
                </a:lnTo>
                <a:lnTo>
                  <a:pt x="1422423" y="1269"/>
                </a:lnTo>
                <a:lnTo>
                  <a:pt x="1517814" y="6349"/>
                </a:lnTo>
                <a:lnTo>
                  <a:pt x="1525590" y="7619"/>
                </a:lnTo>
                <a:lnTo>
                  <a:pt x="1523838" y="19049"/>
                </a:lnTo>
                <a:lnTo>
                  <a:pt x="1516095" y="19049"/>
                </a:lnTo>
                <a:lnTo>
                  <a:pt x="1486987" y="16509"/>
                </a:lnTo>
                <a:lnTo>
                  <a:pt x="1399552" y="12699"/>
                </a:lnTo>
                <a:lnTo>
                  <a:pt x="1004113" y="12699"/>
                </a:lnTo>
                <a:lnTo>
                  <a:pt x="1033465" y="8889"/>
                </a:lnTo>
                <a:lnTo>
                  <a:pt x="1082457" y="3809"/>
                </a:lnTo>
                <a:lnTo>
                  <a:pt x="1131522" y="1269"/>
                </a:lnTo>
                <a:lnTo>
                  <a:pt x="1279153" y="1269"/>
                </a:lnTo>
                <a:lnTo>
                  <a:pt x="1326934" y="0"/>
                </a:lnTo>
                <a:close/>
              </a:path>
              <a:path w="2473959" h="641350">
                <a:moveTo>
                  <a:pt x="1180660" y="0"/>
                </a:moveTo>
                <a:lnTo>
                  <a:pt x="1229870" y="0"/>
                </a:lnTo>
                <a:lnTo>
                  <a:pt x="1279153" y="1269"/>
                </a:lnTo>
                <a:lnTo>
                  <a:pt x="1131522" y="1269"/>
                </a:lnTo>
                <a:lnTo>
                  <a:pt x="1180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18713" y="3085139"/>
            <a:ext cx="8102600" cy="16535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790"/>
              </a:lnSpc>
              <a:spcBef>
                <a:spcPts val="135"/>
              </a:spcBef>
            </a:pPr>
            <a:r>
              <a:rPr sz="7500" spc="-185" dirty="0">
                <a:latin typeface="Tahoma"/>
                <a:cs typeface="Tahoma"/>
              </a:rPr>
              <a:t>LOGO</a:t>
            </a:r>
            <a:r>
              <a:rPr sz="7500" spc="-610" dirty="0">
                <a:latin typeface="Tahoma"/>
                <a:cs typeface="Tahoma"/>
              </a:rPr>
              <a:t> </a:t>
            </a:r>
            <a:r>
              <a:rPr sz="7500" spc="-215" dirty="0">
                <a:latin typeface="Tahoma"/>
                <a:cs typeface="Tahoma"/>
              </a:rPr>
              <a:t>AND</a:t>
            </a:r>
            <a:r>
              <a:rPr sz="7500" spc="-610" dirty="0">
                <a:latin typeface="Tahoma"/>
                <a:cs typeface="Tahoma"/>
              </a:rPr>
              <a:t> </a:t>
            </a:r>
            <a:r>
              <a:rPr sz="7500" spc="-30" dirty="0">
                <a:latin typeface="Tahoma"/>
                <a:cs typeface="Tahoma"/>
              </a:rPr>
              <a:t>SLOGAN</a:t>
            </a:r>
            <a:endParaRPr sz="7500">
              <a:latin typeface="Tahoma"/>
              <a:cs typeface="Tahoma"/>
            </a:endParaRPr>
          </a:p>
          <a:p>
            <a:pPr marR="196215" algn="ctr">
              <a:lnSpc>
                <a:spcPts val="3990"/>
              </a:lnSpc>
            </a:pPr>
            <a:r>
              <a:rPr sz="3500" spc="-180" dirty="0">
                <a:latin typeface="Tahoma"/>
                <a:cs typeface="Tahoma"/>
              </a:rPr>
              <a:t>(</a:t>
            </a:r>
            <a:r>
              <a:rPr sz="3500" spc="-270" dirty="0">
                <a:latin typeface="Tahoma"/>
                <a:cs typeface="Tahoma"/>
              </a:rPr>
              <a:t> </a:t>
            </a:r>
            <a:r>
              <a:rPr sz="3500" spc="-175" dirty="0">
                <a:latin typeface="Tahoma"/>
                <a:cs typeface="Tahoma"/>
              </a:rPr>
              <a:t>IF</a:t>
            </a:r>
            <a:r>
              <a:rPr sz="3500" spc="-265" dirty="0">
                <a:latin typeface="Tahoma"/>
                <a:cs typeface="Tahoma"/>
              </a:rPr>
              <a:t> </a:t>
            </a:r>
            <a:r>
              <a:rPr sz="3500" spc="-75" dirty="0">
                <a:latin typeface="Tahoma"/>
                <a:cs typeface="Tahoma"/>
              </a:rPr>
              <a:t>AVAILABLE</a:t>
            </a:r>
            <a:r>
              <a:rPr sz="3500" spc="-265" dirty="0">
                <a:latin typeface="Tahoma"/>
                <a:cs typeface="Tahoma"/>
              </a:rPr>
              <a:t> </a:t>
            </a:r>
            <a:r>
              <a:rPr sz="3500" spc="-60" dirty="0">
                <a:latin typeface="Tahoma"/>
                <a:cs typeface="Tahoma"/>
              </a:rPr>
              <a:t>)</a:t>
            </a:r>
            <a:endParaRPr sz="3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28219" y="964591"/>
            <a:ext cx="3545840" cy="1776730"/>
          </a:xfrm>
          <a:custGeom>
            <a:avLst/>
            <a:gdLst/>
            <a:ahLst/>
            <a:cxnLst/>
            <a:rect l="l" t="t" r="r" b="b"/>
            <a:pathLst>
              <a:path w="3545840" h="1776730">
                <a:moveTo>
                  <a:pt x="1583706" y="1776205"/>
                </a:moveTo>
                <a:lnTo>
                  <a:pt x="1532940" y="1776043"/>
                </a:lnTo>
                <a:lnTo>
                  <a:pt x="1482177" y="1775239"/>
                </a:lnTo>
                <a:lnTo>
                  <a:pt x="1431435" y="1773761"/>
                </a:lnTo>
                <a:lnTo>
                  <a:pt x="1380733" y="1771577"/>
                </a:lnTo>
                <a:lnTo>
                  <a:pt x="1330087" y="1768655"/>
                </a:lnTo>
                <a:lnTo>
                  <a:pt x="1279515" y="1764961"/>
                </a:lnTo>
                <a:lnTo>
                  <a:pt x="1229035" y="1760463"/>
                </a:lnTo>
                <a:lnTo>
                  <a:pt x="1178666" y="1755129"/>
                </a:lnTo>
                <a:lnTo>
                  <a:pt x="1128423" y="1748925"/>
                </a:lnTo>
                <a:lnTo>
                  <a:pt x="1078326" y="1741820"/>
                </a:lnTo>
                <a:lnTo>
                  <a:pt x="1028392" y="1733780"/>
                </a:lnTo>
                <a:lnTo>
                  <a:pt x="978639" y="1724773"/>
                </a:lnTo>
                <a:lnTo>
                  <a:pt x="929084" y="1714767"/>
                </a:lnTo>
                <a:lnTo>
                  <a:pt x="880908" y="1704312"/>
                </a:lnTo>
                <a:lnTo>
                  <a:pt x="833170" y="1692597"/>
                </a:lnTo>
                <a:lnTo>
                  <a:pt x="785871" y="1679622"/>
                </a:lnTo>
                <a:lnTo>
                  <a:pt x="739011" y="1665387"/>
                </a:lnTo>
                <a:lnTo>
                  <a:pt x="692590" y="1649892"/>
                </a:lnTo>
                <a:lnTo>
                  <a:pt x="646608" y="1633137"/>
                </a:lnTo>
                <a:lnTo>
                  <a:pt x="601065" y="1615123"/>
                </a:lnTo>
                <a:lnTo>
                  <a:pt x="555960" y="1595848"/>
                </a:lnTo>
                <a:lnTo>
                  <a:pt x="511294" y="1575313"/>
                </a:lnTo>
                <a:lnTo>
                  <a:pt x="467067" y="1553519"/>
                </a:lnTo>
                <a:lnTo>
                  <a:pt x="423463" y="1529953"/>
                </a:lnTo>
                <a:lnTo>
                  <a:pt x="380386" y="1504895"/>
                </a:lnTo>
                <a:lnTo>
                  <a:pt x="338087" y="1478263"/>
                </a:lnTo>
                <a:lnTo>
                  <a:pt x="296815" y="1449976"/>
                </a:lnTo>
                <a:lnTo>
                  <a:pt x="256824" y="1419950"/>
                </a:lnTo>
                <a:lnTo>
                  <a:pt x="218362" y="1388104"/>
                </a:lnTo>
                <a:lnTo>
                  <a:pt x="181682" y="1354357"/>
                </a:lnTo>
                <a:lnTo>
                  <a:pt x="147034" y="1318625"/>
                </a:lnTo>
                <a:lnTo>
                  <a:pt x="114669" y="1280827"/>
                </a:lnTo>
                <a:lnTo>
                  <a:pt x="86784" y="1243123"/>
                </a:lnTo>
                <a:lnTo>
                  <a:pt x="62131" y="1203490"/>
                </a:lnTo>
                <a:lnTo>
                  <a:pt x="41071" y="1162153"/>
                </a:lnTo>
                <a:lnTo>
                  <a:pt x="23966" y="1119339"/>
                </a:lnTo>
                <a:lnTo>
                  <a:pt x="11178" y="1075278"/>
                </a:lnTo>
                <a:lnTo>
                  <a:pt x="3068" y="1030195"/>
                </a:lnTo>
                <a:lnTo>
                  <a:pt x="0" y="984318"/>
                </a:lnTo>
                <a:lnTo>
                  <a:pt x="2333" y="937875"/>
                </a:lnTo>
                <a:lnTo>
                  <a:pt x="10430" y="891093"/>
                </a:lnTo>
                <a:lnTo>
                  <a:pt x="24287" y="844506"/>
                </a:lnTo>
                <a:lnTo>
                  <a:pt x="42938" y="800049"/>
                </a:lnTo>
                <a:lnTo>
                  <a:pt x="65862" y="757714"/>
                </a:lnTo>
                <a:lnTo>
                  <a:pt x="92537" y="717489"/>
                </a:lnTo>
                <a:lnTo>
                  <a:pt x="122441" y="679367"/>
                </a:lnTo>
                <a:lnTo>
                  <a:pt x="155053" y="643336"/>
                </a:lnTo>
                <a:lnTo>
                  <a:pt x="189851" y="609388"/>
                </a:lnTo>
                <a:lnTo>
                  <a:pt x="226314" y="577513"/>
                </a:lnTo>
                <a:lnTo>
                  <a:pt x="263919" y="547702"/>
                </a:lnTo>
                <a:lnTo>
                  <a:pt x="305051" y="517981"/>
                </a:lnTo>
                <a:lnTo>
                  <a:pt x="347407" y="490007"/>
                </a:lnTo>
                <a:lnTo>
                  <a:pt x="390840" y="463647"/>
                </a:lnTo>
                <a:lnTo>
                  <a:pt x="435199" y="438767"/>
                </a:lnTo>
                <a:lnTo>
                  <a:pt x="480335" y="415233"/>
                </a:lnTo>
                <a:lnTo>
                  <a:pt x="526100" y="392912"/>
                </a:lnTo>
                <a:lnTo>
                  <a:pt x="572345" y="371671"/>
                </a:lnTo>
                <a:lnTo>
                  <a:pt x="618919" y="351375"/>
                </a:lnTo>
                <a:lnTo>
                  <a:pt x="665675" y="331891"/>
                </a:lnTo>
                <a:lnTo>
                  <a:pt x="712827" y="313167"/>
                </a:lnTo>
                <a:lnTo>
                  <a:pt x="760258" y="295333"/>
                </a:lnTo>
                <a:lnTo>
                  <a:pt x="807967" y="278387"/>
                </a:lnTo>
                <a:lnTo>
                  <a:pt x="855955" y="262329"/>
                </a:lnTo>
                <a:lnTo>
                  <a:pt x="904222" y="247161"/>
                </a:lnTo>
                <a:lnTo>
                  <a:pt x="952767" y="232881"/>
                </a:lnTo>
                <a:lnTo>
                  <a:pt x="1001591" y="219489"/>
                </a:lnTo>
                <a:lnTo>
                  <a:pt x="1050694" y="206987"/>
                </a:lnTo>
                <a:lnTo>
                  <a:pt x="1100075" y="195373"/>
                </a:lnTo>
                <a:lnTo>
                  <a:pt x="1149280" y="184717"/>
                </a:lnTo>
                <a:lnTo>
                  <a:pt x="1198611" y="174932"/>
                </a:lnTo>
                <a:lnTo>
                  <a:pt x="1248067" y="166019"/>
                </a:lnTo>
                <a:lnTo>
                  <a:pt x="1297648" y="157976"/>
                </a:lnTo>
                <a:lnTo>
                  <a:pt x="1347355" y="150804"/>
                </a:lnTo>
                <a:lnTo>
                  <a:pt x="1397187" y="144504"/>
                </a:lnTo>
                <a:lnTo>
                  <a:pt x="1447144" y="139074"/>
                </a:lnTo>
                <a:lnTo>
                  <a:pt x="1497227" y="134516"/>
                </a:lnTo>
                <a:lnTo>
                  <a:pt x="1547435" y="130828"/>
                </a:lnTo>
                <a:lnTo>
                  <a:pt x="1597700" y="128016"/>
                </a:lnTo>
                <a:lnTo>
                  <a:pt x="1647953" y="126084"/>
                </a:lnTo>
                <a:lnTo>
                  <a:pt x="1698193" y="125031"/>
                </a:lnTo>
                <a:lnTo>
                  <a:pt x="1748421" y="124859"/>
                </a:lnTo>
                <a:lnTo>
                  <a:pt x="1798636" y="125567"/>
                </a:lnTo>
                <a:lnTo>
                  <a:pt x="1848839" y="127154"/>
                </a:lnTo>
                <a:lnTo>
                  <a:pt x="1899030" y="129621"/>
                </a:lnTo>
                <a:lnTo>
                  <a:pt x="1949208" y="132969"/>
                </a:lnTo>
                <a:lnTo>
                  <a:pt x="1999374" y="137196"/>
                </a:lnTo>
                <a:lnTo>
                  <a:pt x="2049644" y="142259"/>
                </a:lnTo>
                <a:lnTo>
                  <a:pt x="2099756" y="148229"/>
                </a:lnTo>
                <a:lnTo>
                  <a:pt x="2149709" y="155106"/>
                </a:lnTo>
                <a:lnTo>
                  <a:pt x="2199504" y="162889"/>
                </a:lnTo>
                <a:lnTo>
                  <a:pt x="2249140" y="171579"/>
                </a:lnTo>
                <a:lnTo>
                  <a:pt x="2298619" y="181177"/>
                </a:lnTo>
                <a:lnTo>
                  <a:pt x="2347938" y="191680"/>
                </a:lnTo>
                <a:lnTo>
                  <a:pt x="2397099" y="203091"/>
                </a:lnTo>
                <a:lnTo>
                  <a:pt x="2446102" y="215408"/>
                </a:lnTo>
                <a:lnTo>
                  <a:pt x="2494874" y="228613"/>
                </a:lnTo>
                <a:lnTo>
                  <a:pt x="2543341" y="242687"/>
                </a:lnTo>
                <a:lnTo>
                  <a:pt x="2591505" y="257630"/>
                </a:lnTo>
                <a:lnTo>
                  <a:pt x="2639364" y="273441"/>
                </a:lnTo>
                <a:lnTo>
                  <a:pt x="2686919" y="290121"/>
                </a:lnTo>
                <a:lnTo>
                  <a:pt x="2734170" y="307670"/>
                </a:lnTo>
                <a:lnTo>
                  <a:pt x="2781117" y="326088"/>
                </a:lnTo>
                <a:lnTo>
                  <a:pt x="2827760" y="345374"/>
                </a:lnTo>
                <a:lnTo>
                  <a:pt x="2874099" y="365529"/>
                </a:lnTo>
                <a:lnTo>
                  <a:pt x="2877349" y="369106"/>
                </a:lnTo>
                <a:lnTo>
                  <a:pt x="2876792" y="373549"/>
                </a:lnTo>
                <a:lnTo>
                  <a:pt x="2873485" y="376767"/>
                </a:lnTo>
                <a:lnTo>
                  <a:pt x="2868487" y="376665"/>
                </a:lnTo>
                <a:lnTo>
                  <a:pt x="2819041" y="355106"/>
                </a:lnTo>
                <a:lnTo>
                  <a:pt x="2769200" y="334566"/>
                </a:lnTo>
                <a:lnTo>
                  <a:pt x="2718964" y="315044"/>
                </a:lnTo>
                <a:lnTo>
                  <a:pt x="2668331" y="296541"/>
                </a:lnTo>
                <a:lnTo>
                  <a:pt x="2621372" y="280493"/>
                </a:lnTo>
                <a:lnTo>
                  <a:pt x="2574188" y="265296"/>
                </a:lnTo>
                <a:lnTo>
                  <a:pt x="2526780" y="250950"/>
                </a:lnTo>
                <a:lnTo>
                  <a:pt x="2479148" y="237454"/>
                </a:lnTo>
                <a:lnTo>
                  <a:pt x="2431291" y="224808"/>
                </a:lnTo>
                <a:lnTo>
                  <a:pt x="2383210" y="213014"/>
                </a:lnTo>
                <a:lnTo>
                  <a:pt x="2334905" y="202070"/>
                </a:lnTo>
                <a:lnTo>
                  <a:pt x="2286376" y="191976"/>
                </a:lnTo>
                <a:lnTo>
                  <a:pt x="2237622" y="182734"/>
                </a:lnTo>
                <a:lnTo>
                  <a:pt x="2188712" y="174354"/>
                </a:lnTo>
                <a:lnTo>
                  <a:pt x="2139717" y="166850"/>
                </a:lnTo>
                <a:lnTo>
                  <a:pt x="2090634" y="160221"/>
                </a:lnTo>
                <a:lnTo>
                  <a:pt x="2041466" y="154468"/>
                </a:lnTo>
                <a:lnTo>
                  <a:pt x="1992210" y="149591"/>
                </a:lnTo>
                <a:lnTo>
                  <a:pt x="1942868" y="145589"/>
                </a:lnTo>
                <a:lnTo>
                  <a:pt x="1893440" y="142462"/>
                </a:lnTo>
                <a:lnTo>
                  <a:pt x="1843925" y="140211"/>
                </a:lnTo>
                <a:lnTo>
                  <a:pt x="1794324" y="138836"/>
                </a:lnTo>
                <a:lnTo>
                  <a:pt x="1744911" y="138218"/>
                </a:lnTo>
                <a:lnTo>
                  <a:pt x="1695546" y="138457"/>
                </a:lnTo>
                <a:lnTo>
                  <a:pt x="1646230" y="139551"/>
                </a:lnTo>
                <a:lnTo>
                  <a:pt x="1596963" y="141502"/>
                </a:lnTo>
                <a:lnTo>
                  <a:pt x="1547744" y="144308"/>
                </a:lnTo>
                <a:lnTo>
                  <a:pt x="1498575" y="147971"/>
                </a:lnTo>
                <a:lnTo>
                  <a:pt x="1449454" y="152490"/>
                </a:lnTo>
                <a:lnTo>
                  <a:pt x="1400381" y="157865"/>
                </a:lnTo>
                <a:lnTo>
                  <a:pt x="1351358" y="164096"/>
                </a:lnTo>
                <a:lnTo>
                  <a:pt x="1302449" y="171175"/>
                </a:lnTo>
                <a:lnTo>
                  <a:pt x="1253721" y="179091"/>
                </a:lnTo>
                <a:lnTo>
                  <a:pt x="1205175" y="187845"/>
                </a:lnTo>
                <a:lnTo>
                  <a:pt x="1156809" y="197438"/>
                </a:lnTo>
                <a:lnTo>
                  <a:pt x="1108625" y="207869"/>
                </a:lnTo>
                <a:lnTo>
                  <a:pt x="1060621" y="219138"/>
                </a:lnTo>
                <a:lnTo>
                  <a:pt x="1012799" y="231245"/>
                </a:lnTo>
                <a:lnTo>
                  <a:pt x="965158" y="244190"/>
                </a:lnTo>
                <a:lnTo>
                  <a:pt x="917697" y="257973"/>
                </a:lnTo>
                <a:lnTo>
                  <a:pt x="870710" y="272565"/>
                </a:lnTo>
                <a:lnTo>
                  <a:pt x="824048" y="287990"/>
                </a:lnTo>
                <a:lnTo>
                  <a:pt x="777712" y="304247"/>
                </a:lnTo>
                <a:lnTo>
                  <a:pt x="731702" y="321336"/>
                </a:lnTo>
                <a:lnTo>
                  <a:pt x="686017" y="339257"/>
                </a:lnTo>
                <a:lnTo>
                  <a:pt x="640658" y="358010"/>
                </a:lnTo>
                <a:lnTo>
                  <a:pt x="595625" y="377595"/>
                </a:lnTo>
                <a:lnTo>
                  <a:pt x="550918" y="398012"/>
                </a:lnTo>
                <a:lnTo>
                  <a:pt x="506536" y="419262"/>
                </a:lnTo>
                <a:lnTo>
                  <a:pt x="461377" y="442118"/>
                </a:lnTo>
                <a:lnTo>
                  <a:pt x="416693" y="466279"/>
                </a:lnTo>
                <a:lnTo>
                  <a:pt x="372734" y="491894"/>
                </a:lnTo>
                <a:lnTo>
                  <a:pt x="329750" y="519113"/>
                </a:lnTo>
                <a:lnTo>
                  <a:pt x="287988" y="548084"/>
                </a:lnTo>
                <a:lnTo>
                  <a:pt x="247699" y="578958"/>
                </a:lnTo>
                <a:lnTo>
                  <a:pt x="209132" y="611883"/>
                </a:lnTo>
                <a:lnTo>
                  <a:pt x="172536" y="647008"/>
                </a:lnTo>
                <a:lnTo>
                  <a:pt x="138160" y="684483"/>
                </a:lnTo>
                <a:lnTo>
                  <a:pt x="107942" y="722799"/>
                </a:lnTo>
                <a:lnTo>
                  <a:pt x="81249" y="763304"/>
                </a:lnTo>
                <a:lnTo>
                  <a:pt x="58507" y="805738"/>
                </a:lnTo>
                <a:lnTo>
                  <a:pt x="40146" y="849839"/>
                </a:lnTo>
                <a:lnTo>
                  <a:pt x="26594" y="895348"/>
                </a:lnTo>
                <a:lnTo>
                  <a:pt x="18279" y="942003"/>
                </a:lnTo>
                <a:lnTo>
                  <a:pt x="15629" y="989544"/>
                </a:lnTo>
                <a:lnTo>
                  <a:pt x="19072" y="1037711"/>
                </a:lnTo>
                <a:lnTo>
                  <a:pt x="29037" y="1086243"/>
                </a:lnTo>
                <a:lnTo>
                  <a:pt x="45908" y="1135841"/>
                </a:lnTo>
                <a:lnTo>
                  <a:pt x="68128" y="1182984"/>
                </a:lnTo>
                <a:lnTo>
                  <a:pt x="95039" y="1227675"/>
                </a:lnTo>
                <a:lnTo>
                  <a:pt x="125984" y="1269917"/>
                </a:lnTo>
                <a:lnTo>
                  <a:pt x="160305" y="1309710"/>
                </a:lnTo>
                <a:lnTo>
                  <a:pt x="197345" y="1347059"/>
                </a:lnTo>
                <a:lnTo>
                  <a:pt x="236447" y="1381964"/>
                </a:lnTo>
                <a:lnTo>
                  <a:pt x="276954" y="1414429"/>
                </a:lnTo>
                <a:lnTo>
                  <a:pt x="318017" y="1444455"/>
                </a:lnTo>
                <a:lnTo>
                  <a:pt x="360079" y="1472779"/>
                </a:lnTo>
                <a:lnTo>
                  <a:pt x="403079" y="1499446"/>
                </a:lnTo>
                <a:lnTo>
                  <a:pt x="446959" y="1524500"/>
                </a:lnTo>
                <a:lnTo>
                  <a:pt x="491660" y="1547986"/>
                </a:lnTo>
                <a:lnTo>
                  <a:pt x="537123" y="1569947"/>
                </a:lnTo>
                <a:lnTo>
                  <a:pt x="583289" y="1590429"/>
                </a:lnTo>
                <a:lnTo>
                  <a:pt x="630099" y="1609475"/>
                </a:lnTo>
                <a:lnTo>
                  <a:pt x="677493" y="1627130"/>
                </a:lnTo>
                <a:lnTo>
                  <a:pt x="725414" y="1643439"/>
                </a:lnTo>
                <a:lnTo>
                  <a:pt x="773801" y="1658445"/>
                </a:lnTo>
                <a:lnTo>
                  <a:pt x="822596" y="1672194"/>
                </a:lnTo>
                <a:lnTo>
                  <a:pt x="871741" y="1684730"/>
                </a:lnTo>
                <a:lnTo>
                  <a:pt x="921175" y="1696096"/>
                </a:lnTo>
                <a:lnTo>
                  <a:pt x="970840" y="1706338"/>
                </a:lnTo>
                <a:lnTo>
                  <a:pt x="1020677" y="1715499"/>
                </a:lnTo>
                <a:lnTo>
                  <a:pt x="1070627" y="1723625"/>
                </a:lnTo>
                <a:lnTo>
                  <a:pt x="1120631" y="1730759"/>
                </a:lnTo>
                <a:lnTo>
                  <a:pt x="1170630" y="1736947"/>
                </a:lnTo>
                <a:lnTo>
                  <a:pt x="1220602" y="1742288"/>
                </a:lnTo>
                <a:lnTo>
                  <a:pt x="1270682" y="1746882"/>
                </a:lnTo>
                <a:lnTo>
                  <a:pt x="1320858" y="1750745"/>
                </a:lnTo>
                <a:lnTo>
                  <a:pt x="1371117" y="1753897"/>
                </a:lnTo>
                <a:lnTo>
                  <a:pt x="1421446" y="1756354"/>
                </a:lnTo>
                <a:lnTo>
                  <a:pt x="1471833" y="1758134"/>
                </a:lnTo>
                <a:lnTo>
                  <a:pt x="1522264" y="1759257"/>
                </a:lnTo>
                <a:lnTo>
                  <a:pt x="1572727" y="1759739"/>
                </a:lnTo>
                <a:lnTo>
                  <a:pt x="1623210" y="1759598"/>
                </a:lnTo>
                <a:lnTo>
                  <a:pt x="1673699" y="1758853"/>
                </a:lnTo>
                <a:lnTo>
                  <a:pt x="1724182" y="1757521"/>
                </a:lnTo>
                <a:lnTo>
                  <a:pt x="1774647" y="1755620"/>
                </a:lnTo>
                <a:lnTo>
                  <a:pt x="1825080" y="1753168"/>
                </a:lnTo>
                <a:lnTo>
                  <a:pt x="1875470" y="1750183"/>
                </a:lnTo>
                <a:lnTo>
                  <a:pt x="1925802" y="1746684"/>
                </a:lnTo>
                <a:lnTo>
                  <a:pt x="1976065" y="1742687"/>
                </a:lnTo>
                <a:lnTo>
                  <a:pt x="2026246" y="1738211"/>
                </a:lnTo>
                <a:lnTo>
                  <a:pt x="2076332" y="1733273"/>
                </a:lnTo>
                <a:lnTo>
                  <a:pt x="2126311" y="1727892"/>
                </a:lnTo>
                <a:lnTo>
                  <a:pt x="2176169" y="1722086"/>
                </a:lnTo>
                <a:lnTo>
                  <a:pt x="2227598" y="1715614"/>
                </a:lnTo>
                <a:lnTo>
                  <a:pt x="2278934" y="1708610"/>
                </a:lnTo>
                <a:lnTo>
                  <a:pt x="2330178" y="1701076"/>
                </a:lnTo>
                <a:lnTo>
                  <a:pt x="2381330" y="1693010"/>
                </a:lnTo>
                <a:lnTo>
                  <a:pt x="2432391" y="1684414"/>
                </a:lnTo>
                <a:lnTo>
                  <a:pt x="2483359" y="1675287"/>
                </a:lnTo>
                <a:lnTo>
                  <a:pt x="2534235" y="1665629"/>
                </a:lnTo>
                <a:lnTo>
                  <a:pt x="2585019" y="1655440"/>
                </a:lnTo>
                <a:lnTo>
                  <a:pt x="2635711" y="1644721"/>
                </a:lnTo>
                <a:lnTo>
                  <a:pt x="2686311" y="1633470"/>
                </a:lnTo>
                <a:lnTo>
                  <a:pt x="2737018" y="1621660"/>
                </a:lnTo>
                <a:lnTo>
                  <a:pt x="2787683" y="1609210"/>
                </a:lnTo>
                <a:lnTo>
                  <a:pt x="2838186" y="1595912"/>
                </a:lnTo>
                <a:lnTo>
                  <a:pt x="2888408" y="1581564"/>
                </a:lnTo>
                <a:lnTo>
                  <a:pt x="2938226" y="1565959"/>
                </a:lnTo>
                <a:lnTo>
                  <a:pt x="2987520" y="1548894"/>
                </a:lnTo>
                <a:lnTo>
                  <a:pt x="3036170" y="1530162"/>
                </a:lnTo>
                <a:lnTo>
                  <a:pt x="3084056" y="1509558"/>
                </a:lnTo>
                <a:lnTo>
                  <a:pt x="3131056" y="1486879"/>
                </a:lnTo>
                <a:lnTo>
                  <a:pt x="3175248" y="1462851"/>
                </a:lnTo>
                <a:lnTo>
                  <a:pt x="3218053" y="1436556"/>
                </a:lnTo>
                <a:lnTo>
                  <a:pt x="3259227" y="1407959"/>
                </a:lnTo>
                <a:lnTo>
                  <a:pt x="3298529" y="1377022"/>
                </a:lnTo>
                <a:lnTo>
                  <a:pt x="3335715" y="1343707"/>
                </a:lnTo>
                <a:lnTo>
                  <a:pt x="3370542" y="1307978"/>
                </a:lnTo>
                <a:lnTo>
                  <a:pt x="3402769" y="1269798"/>
                </a:lnTo>
                <a:lnTo>
                  <a:pt x="3432151" y="1229129"/>
                </a:lnTo>
                <a:lnTo>
                  <a:pt x="3458446" y="1185934"/>
                </a:lnTo>
                <a:lnTo>
                  <a:pt x="3479806" y="1143432"/>
                </a:lnTo>
                <a:lnTo>
                  <a:pt x="3497455" y="1099574"/>
                </a:lnTo>
                <a:lnTo>
                  <a:pt x="3511191" y="1054630"/>
                </a:lnTo>
                <a:lnTo>
                  <a:pt x="3520811" y="1008872"/>
                </a:lnTo>
                <a:lnTo>
                  <a:pt x="3526114" y="962570"/>
                </a:lnTo>
                <a:lnTo>
                  <a:pt x="3526895" y="915995"/>
                </a:lnTo>
                <a:lnTo>
                  <a:pt x="3522953" y="869418"/>
                </a:lnTo>
                <a:lnTo>
                  <a:pt x="3514085" y="823110"/>
                </a:lnTo>
                <a:lnTo>
                  <a:pt x="3500089" y="777341"/>
                </a:lnTo>
                <a:lnTo>
                  <a:pt x="3481272" y="732996"/>
                </a:lnTo>
                <a:lnTo>
                  <a:pt x="3458427" y="690908"/>
                </a:lnTo>
                <a:lnTo>
                  <a:pt x="3431999" y="651033"/>
                </a:lnTo>
                <a:lnTo>
                  <a:pt x="3402432" y="613325"/>
                </a:lnTo>
                <a:lnTo>
                  <a:pt x="3370170" y="577740"/>
                </a:lnTo>
                <a:lnTo>
                  <a:pt x="3335658" y="544232"/>
                </a:lnTo>
                <a:lnTo>
                  <a:pt x="3299339" y="512757"/>
                </a:lnTo>
                <a:lnTo>
                  <a:pt x="3261658" y="483269"/>
                </a:lnTo>
                <a:lnTo>
                  <a:pt x="3218088" y="452350"/>
                </a:lnTo>
                <a:lnTo>
                  <a:pt x="3173244" y="423450"/>
                </a:lnTo>
                <a:lnTo>
                  <a:pt x="3127292" y="396368"/>
                </a:lnTo>
                <a:lnTo>
                  <a:pt x="3080399" y="370898"/>
                </a:lnTo>
                <a:lnTo>
                  <a:pt x="3032731" y="346839"/>
                </a:lnTo>
                <a:lnTo>
                  <a:pt x="2984454" y="323985"/>
                </a:lnTo>
                <a:lnTo>
                  <a:pt x="2935735" y="302135"/>
                </a:lnTo>
                <a:lnTo>
                  <a:pt x="2886740" y="281084"/>
                </a:lnTo>
                <a:lnTo>
                  <a:pt x="2837650" y="260823"/>
                </a:lnTo>
                <a:lnTo>
                  <a:pt x="2788312" y="241300"/>
                </a:lnTo>
                <a:lnTo>
                  <a:pt x="2738725" y="222515"/>
                </a:lnTo>
                <a:lnTo>
                  <a:pt x="2688890" y="204468"/>
                </a:lnTo>
                <a:lnTo>
                  <a:pt x="2638807" y="187160"/>
                </a:lnTo>
                <a:lnTo>
                  <a:pt x="2588475" y="170589"/>
                </a:lnTo>
                <a:lnTo>
                  <a:pt x="2537894" y="154757"/>
                </a:lnTo>
                <a:lnTo>
                  <a:pt x="2487065" y="139662"/>
                </a:lnTo>
                <a:lnTo>
                  <a:pt x="2435987" y="125306"/>
                </a:lnTo>
                <a:lnTo>
                  <a:pt x="2384661" y="111688"/>
                </a:lnTo>
                <a:lnTo>
                  <a:pt x="2333142" y="98822"/>
                </a:lnTo>
                <a:lnTo>
                  <a:pt x="2281484" y="86723"/>
                </a:lnTo>
                <a:lnTo>
                  <a:pt x="2229688" y="75390"/>
                </a:lnTo>
                <a:lnTo>
                  <a:pt x="2177755" y="64824"/>
                </a:lnTo>
                <a:lnTo>
                  <a:pt x="2125683" y="55024"/>
                </a:lnTo>
                <a:lnTo>
                  <a:pt x="2073472" y="45990"/>
                </a:lnTo>
                <a:lnTo>
                  <a:pt x="2021124" y="37724"/>
                </a:lnTo>
                <a:lnTo>
                  <a:pt x="1968638" y="30223"/>
                </a:lnTo>
                <a:lnTo>
                  <a:pt x="1916013" y="23490"/>
                </a:lnTo>
                <a:lnTo>
                  <a:pt x="1863250" y="17522"/>
                </a:lnTo>
                <a:lnTo>
                  <a:pt x="1857372" y="14107"/>
                </a:lnTo>
                <a:lnTo>
                  <a:pt x="1856451" y="7857"/>
                </a:lnTo>
                <a:lnTo>
                  <a:pt x="1859802" y="2060"/>
                </a:lnTo>
                <a:lnTo>
                  <a:pt x="1866739" y="0"/>
                </a:lnTo>
                <a:lnTo>
                  <a:pt x="1919263" y="5914"/>
                </a:lnTo>
                <a:lnTo>
                  <a:pt x="1971664" y="12596"/>
                </a:lnTo>
                <a:lnTo>
                  <a:pt x="2023943" y="20044"/>
                </a:lnTo>
                <a:lnTo>
                  <a:pt x="2076100" y="28260"/>
                </a:lnTo>
                <a:lnTo>
                  <a:pt x="2128135" y="37242"/>
                </a:lnTo>
                <a:lnTo>
                  <a:pt x="2176881" y="46368"/>
                </a:lnTo>
                <a:lnTo>
                  <a:pt x="2225457" y="56151"/>
                </a:lnTo>
                <a:lnTo>
                  <a:pt x="2273863" y="66591"/>
                </a:lnTo>
                <a:lnTo>
                  <a:pt x="2322099" y="77689"/>
                </a:lnTo>
                <a:lnTo>
                  <a:pt x="2370165" y="89443"/>
                </a:lnTo>
                <a:lnTo>
                  <a:pt x="2418061" y="101855"/>
                </a:lnTo>
                <a:lnTo>
                  <a:pt x="2465787" y="114924"/>
                </a:lnTo>
                <a:lnTo>
                  <a:pt x="2513344" y="128650"/>
                </a:lnTo>
                <a:lnTo>
                  <a:pt x="2560730" y="143033"/>
                </a:lnTo>
                <a:lnTo>
                  <a:pt x="2607947" y="158073"/>
                </a:lnTo>
                <a:lnTo>
                  <a:pt x="2654993" y="173770"/>
                </a:lnTo>
                <a:lnTo>
                  <a:pt x="2701887" y="190037"/>
                </a:lnTo>
                <a:lnTo>
                  <a:pt x="2748706" y="206850"/>
                </a:lnTo>
                <a:lnTo>
                  <a:pt x="2795384" y="224266"/>
                </a:lnTo>
                <a:lnTo>
                  <a:pt x="2841859" y="242341"/>
                </a:lnTo>
                <a:lnTo>
                  <a:pt x="2888065" y="261134"/>
                </a:lnTo>
                <a:lnTo>
                  <a:pt x="2933940" y="280701"/>
                </a:lnTo>
                <a:lnTo>
                  <a:pt x="2979418" y="301100"/>
                </a:lnTo>
                <a:lnTo>
                  <a:pt x="3024436" y="322387"/>
                </a:lnTo>
                <a:lnTo>
                  <a:pt x="3068929" y="344621"/>
                </a:lnTo>
                <a:lnTo>
                  <a:pt x="3112833" y="367858"/>
                </a:lnTo>
                <a:lnTo>
                  <a:pt x="3152563" y="390329"/>
                </a:lnTo>
                <a:lnTo>
                  <a:pt x="3192079" y="414430"/>
                </a:lnTo>
                <a:lnTo>
                  <a:pt x="3231066" y="440162"/>
                </a:lnTo>
                <a:lnTo>
                  <a:pt x="3269206" y="467530"/>
                </a:lnTo>
                <a:lnTo>
                  <a:pt x="3306183" y="496535"/>
                </a:lnTo>
                <a:lnTo>
                  <a:pt x="3341681" y="527182"/>
                </a:lnTo>
                <a:lnTo>
                  <a:pt x="3375383" y="559473"/>
                </a:lnTo>
                <a:lnTo>
                  <a:pt x="3406974" y="593412"/>
                </a:lnTo>
                <a:lnTo>
                  <a:pt x="3436136" y="629002"/>
                </a:lnTo>
                <a:lnTo>
                  <a:pt x="3462553" y="666246"/>
                </a:lnTo>
                <a:lnTo>
                  <a:pt x="3485909" y="705147"/>
                </a:lnTo>
                <a:lnTo>
                  <a:pt x="3505887" y="745707"/>
                </a:lnTo>
                <a:lnTo>
                  <a:pt x="3522171" y="787932"/>
                </a:lnTo>
                <a:lnTo>
                  <a:pt x="3534444" y="831822"/>
                </a:lnTo>
                <a:lnTo>
                  <a:pt x="3542391" y="877382"/>
                </a:lnTo>
                <a:lnTo>
                  <a:pt x="3545694" y="924615"/>
                </a:lnTo>
                <a:lnTo>
                  <a:pt x="3544037" y="973524"/>
                </a:lnTo>
                <a:lnTo>
                  <a:pt x="3537522" y="1021710"/>
                </a:lnTo>
                <a:lnTo>
                  <a:pt x="3526481" y="1068921"/>
                </a:lnTo>
                <a:lnTo>
                  <a:pt x="3511241" y="1114955"/>
                </a:lnTo>
                <a:lnTo>
                  <a:pt x="3492130" y="1159612"/>
                </a:lnTo>
                <a:lnTo>
                  <a:pt x="3469476" y="1202690"/>
                </a:lnTo>
                <a:lnTo>
                  <a:pt x="3443606" y="1243989"/>
                </a:lnTo>
                <a:lnTo>
                  <a:pt x="3414848" y="1283308"/>
                </a:lnTo>
                <a:lnTo>
                  <a:pt x="3383530" y="1320445"/>
                </a:lnTo>
                <a:lnTo>
                  <a:pt x="3349980" y="1355200"/>
                </a:lnTo>
                <a:lnTo>
                  <a:pt x="3311511" y="1389929"/>
                </a:lnTo>
                <a:lnTo>
                  <a:pt x="3270886" y="1421887"/>
                </a:lnTo>
                <a:lnTo>
                  <a:pt x="3228356" y="1451230"/>
                </a:lnTo>
                <a:lnTo>
                  <a:pt x="3184170" y="1478115"/>
                </a:lnTo>
                <a:lnTo>
                  <a:pt x="3138577" y="1502697"/>
                </a:lnTo>
                <a:lnTo>
                  <a:pt x="3091828" y="1525134"/>
                </a:lnTo>
                <a:lnTo>
                  <a:pt x="3044173" y="1545579"/>
                </a:lnTo>
                <a:lnTo>
                  <a:pt x="2995861" y="1564191"/>
                </a:lnTo>
                <a:lnTo>
                  <a:pt x="2947141" y="1581124"/>
                </a:lnTo>
                <a:lnTo>
                  <a:pt x="2899778" y="1596195"/>
                </a:lnTo>
                <a:lnTo>
                  <a:pt x="2852061" y="1610267"/>
                </a:lnTo>
                <a:lnTo>
                  <a:pt x="2804039" y="1623418"/>
                </a:lnTo>
                <a:lnTo>
                  <a:pt x="2755756" y="1635727"/>
                </a:lnTo>
                <a:lnTo>
                  <a:pt x="2707260" y="1647274"/>
                </a:lnTo>
                <a:lnTo>
                  <a:pt x="2658597" y="1658137"/>
                </a:lnTo>
                <a:lnTo>
                  <a:pt x="2609813" y="1668395"/>
                </a:lnTo>
                <a:lnTo>
                  <a:pt x="2560954" y="1678128"/>
                </a:lnTo>
                <a:lnTo>
                  <a:pt x="2512068" y="1687414"/>
                </a:lnTo>
                <a:lnTo>
                  <a:pt x="2463200" y="1696333"/>
                </a:lnTo>
                <a:lnTo>
                  <a:pt x="2410961" y="1705417"/>
                </a:lnTo>
                <a:lnTo>
                  <a:pt x="2358652" y="1713945"/>
                </a:lnTo>
                <a:lnTo>
                  <a:pt x="2306274" y="1721916"/>
                </a:lnTo>
                <a:lnTo>
                  <a:pt x="2253826" y="1729330"/>
                </a:lnTo>
                <a:lnTo>
                  <a:pt x="2201308" y="1736188"/>
                </a:lnTo>
                <a:lnTo>
                  <a:pt x="2148721" y="1742490"/>
                </a:lnTo>
                <a:lnTo>
                  <a:pt x="2096065" y="1748235"/>
                </a:lnTo>
                <a:lnTo>
                  <a:pt x="2043338" y="1753424"/>
                </a:lnTo>
                <a:lnTo>
                  <a:pt x="1990543" y="1758056"/>
                </a:lnTo>
                <a:lnTo>
                  <a:pt x="1937678" y="1762132"/>
                </a:lnTo>
                <a:lnTo>
                  <a:pt x="1887383" y="1765545"/>
                </a:lnTo>
                <a:lnTo>
                  <a:pt x="1836969" y="1768544"/>
                </a:lnTo>
                <a:lnTo>
                  <a:pt x="1786451" y="1771098"/>
                </a:lnTo>
                <a:lnTo>
                  <a:pt x="1735848" y="1773173"/>
                </a:lnTo>
                <a:lnTo>
                  <a:pt x="1685178" y="1774738"/>
                </a:lnTo>
                <a:lnTo>
                  <a:pt x="1634458" y="1775760"/>
                </a:lnTo>
                <a:lnTo>
                  <a:pt x="1583706" y="1776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6222" y="1336056"/>
            <a:ext cx="793559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THE</a:t>
            </a:r>
            <a:r>
              <a:rPr spc="-550" dirty="0"/>
              <a:t> </a:t>
            </a:r>
            <a:r>
              <a:rPr spc="-195" dirty="0"/>
              <a:t>CREATIVE</a:t>
            </a:r>
            <a:r>
              <a:rPr spc="-545" dirty="0"/>
              <a:t> </a:t>
            </a:r>
            <a:r>
              <a:rPr spc="-20" dirty="0"/>
              <a:t>TEAM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464" y="3375283"/>
            <a:ext cx="4021761" cy="40217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53585" y="3375283"/>
            <a:ext cx="4021761" cy="4021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2653" y="3375283"/>
            <a:ext cx="4021761" cy="402176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719884" y="7903357"/>
            <a:ext cx="4848225" cy="1960245"/>
          </a:xfrm>
          <a:custGeom>
            <a:avLst/>
            <a:gdLst/>
            <a:ahLst/>
            <a:cxnLst/>
            <a:rect l="l" t="t" r="r" b="b"/>
            <a:pathLst>
              <a:path w="4848225" h="1960245">
                <a:moveTo>
                  <a:pt x="3480439" y="1960183"/>
                </a:moveTo>
                <a:lnTo>
                  <a:pt x="1367722" y="1960183"/>
                </a:lnTo>
                <a:lnTo>
                  <a:pt x="1351796" y="1958607"/>
                </a:lnTo>
                <a:lnTo>
                  <a:pt x="1310268" y="1936385"/>
                </a:lnTo>
                <a:lnTo>
                  <a:pt x="1288045" y="1894857"/>
                </a:lnTo>
                <a:lnTo>
                  <a:pt x="1286470" y="1878931"/>
                </a:lnTo>
                <a:lnTo>
                  <a:pt x="1286470" y="1488985"/>
                </a:lnTo>
                <a:lnTo>
                  <a:pt x="1284894" y="1473060"/>
                </a:lnTo>
                <a:lnTo>
                  <a:pt x="1262672" y="1431531"/>
                </a:lnTo>
                <a:lnTo>
                  <a:pt x="1221143" y="1409309"/>
                </a:lnTo>
                <a:lnTo>
                  <a:pt x="1205218" y="1407733"/>
                </a:lnTo>
                <a:lnTo>
                  <a:pt x="944603" y="1407733"/>
                </a:lnTo>
                <a:lnTo>
                  <a:pt x="928678" y="1406157"/>
                </a:lnTo>
                <a:lnTo>
                  <a:pt x="887150" y="1383935"/>
                </a:lnTo>
                <a:lnTo>
                  <a:pt x="864927" y="1342407"/>
                </a:lnTo>
                <a:lnTo>
                  <a:pt x="863351" y="1326481"/>
                </a:lnTo>
                <a:lnTo>
                  <a:pt x="863351" y="936535"/>
                </a:lnTo>
                <a:lnTo>
                  <a:pt x="861776" y="920610"/>
                </a:lnTo>
                <a:lnTo>
                  <a:pt x="839553" y="879081"/>
                </a:lnTo>
                <a:lnTo>
                  <a:pt x="798025" y="856859"/>
                </a:lnTo>
                <a:lnTo>
                  <a:pt x="782099" y="855283"/>
                </a:lnTo>
                <a:lnTo>
                  <a:pt x="81251" y="855283"/>
                </a:lnTo>
                <a:lnTo>
                  <a:pt x="49625" y="848898"/>
                </a:lnTo>
                <a:lnTo>
                  <a:pt x="23798" y="831485"/>
                </a:lnTo>
                <a:lnTo>
                  <a:pt x="6385" y="805658"/>
                </a:lnTo>
                <a:lnTo>
                  <a:pt x="0" y="774031"/>
                </a:lnTo>
                <a:lnTo>
                  <a:pt x="0" y="81251"/>
                </a:lnTo>
                <a:lnTo>
                  <a:pt x="6385" y="49625"/>
                </a:lnTo>
                <a:lnTo>
                  <a:pt x="23798" y="23798"/>
                </a:lnTo>
                <a:lnTo>
                  <a:pt x="49625" y="6385"/>
                </a:lnTo>
                <a:lnTo>
                  <a:pt x="81251" y="0"/>
                </a:lnTo>
                <a:lnTo>
                  <a:pt x="4766760" y="0"/>
                </a:lnTo>
                <a:lnTo>
                  <a:pt x="4811839" y="13651"/>
                </a:lnTo>
                <a:lnTo>
                  <a:pt x="4841827" y="50158"/>
                </a:lnTo>
                <a:lnTo>
                  <a:pt x="4848012" y="81251"/>
                </a:lnTo>
                <a:lnTo>
                  <a:pt x="4848012" y="774031"/>
                </a:lnTo>
                <a:lnTo>
                  <a:pt x="4834361" y="819110"/>
                </a:lnTo>
                <a:lnTo>
                  <a:pt x="4797854" y="849098"/>
                </a:lnTo>
                <a:lnTo>
                  <a:pt x="4766760" y="855283"/>
                </a:lnTo>
                <a:lnTo>
                  <a:pt x="4066061" y="855283"/>
                </a:lnTo>
                <a:lnTo>
                  <a:pt x="4050136" y="856859"/>
                </a:lnTo>
                <a:lnTo>
                  <a:pt x="4008607" y="879081"/>
                </a:lnTo>
                <a:lnTo>
                  <a:pt x="3986385" y="920610"/>
                </a:lnTo>
                <a:lnTo>
                  <a:pt x="3984809" y="936535"/>
                </a:lnTo>
                <a:lnTo>
                  <a:pt x="3984809" y="1326481"/>
                </a:lnTo>
                <a:lnTo>
                  <a:pt x="3983233" y="1342407"/>
                </a:lnTo>
                <a:lnTo>
                  <a:pt x="3961011" y="1383935"/>
                </a:lnTo>
                <a:lnTo>
                  <a:pt x="3919483" y="1406157"/>
                </a:lnTo>
                <a:lnTo>
                  <a:pt x="3903557" y="1407733"/>
                </a:lnTo>
                <a:lnTo>
                  <a:pt x="3642943" y="1407733"/>
                </a:lnTo>
                <a:lnTo>
                  <a:pt x="3627017" y="1409309"/>
                </a:lnTo>
                <a:lnTo>
                  <a:pt x="3585489" y="1431531"/>
                </a:lnTo>
                <a:lnTo>
                  <a:pt x="3563266" y="1473060"/>
                </a:lnTo>
                <a:lnTo>
                  <a:pt x="3561691" y="1488985"/>
                </a:lnTo>
                <a:lnTo>
                  <a:pt x="3561691" y="1878931"/>
                </a:lnTo>
                <a:lnTo>
                  <a:pt x="3560115" y="1894857"/>
                </a:lnTo>
                <a:lnTo>
                  <a:pt x="3537893" y="1936385"/>
                </a:lnTo>
                <a:lnTo>
                  <a:pt x="3496364" y="1958607"/>
                </a:lnTo>
                <a:lnTo>
                  <a:pt x="3480439" y="1960183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17103" y="7970827"/>
            <a:ext cx="4453890" cy="175323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350"/>
              </a:lnSpc>
              <a:spcBef>
                <a:spcPts val="705"/>
              </a:spcBef>
            </a:pPr>
            <a:r>
              <a:rPr sz="4050" spc="-10" dirty="0">
                <a:latin typeface="Tahoma"/>
                <a:cs typeface="Tahoma"/>
              </a:rPr>
              <a:t>NAMES</a:t>
            </a:r>
            <a:r>
              <a:rPr sz="4050" spc="-310" dirty="0">
                <a:latin typeface="Tahoma"/>
                <a:cs typeface="Tahoma"/>
              </a:rPr>
              <a:t> </a:t>
            </a:r>
            <a:r>
              <a:rPr sz="4050" spc="-110" dirty="0">
                <a:latin typeface="Tahoma"/>
                <a:cs typeface="Tahoma"/>
              </a:rPr>
              <a:t>AND</a:t>
            </a:r>
            <a:r>
              <a:rPr sz="4050" spc="-310" dirty="0">
                <a:latin typeface="Tahoma"/>
                <a:cs typeface="Tahoma"/>
              </a:rPr>
              <a:t> </a:t>
            </a:r>
            <a:r>
              <a:rPr sz="4050" spc="-90" dirty="0">
                <a:latin typeface="Tahoma"/>
                <a:cs typeface="Tahoma"/>
              </a:rPr>
              <a:t>ROLES, </a:t>
            </a:r>
            <a:r>
              <a:rPr sz="4050" spc="-40" dirty="0">
                <a:latin typeface="Tahoma"/>
                <a:cs typeface="Tahoma"/>
              </a:rPr>
              <a:t>UNIVERSITY </a:t>
            </a:r>
            <a:r>
              <a:rPr sz="4050" spc="-100" dirty="0">
                <a:latin typeface="Tahoma"/>
                <a:cs typeface="Tahoma"/>
              </a:rPr>
              <a:t>MAJOR...</a:t>
            </a:r>
            <a:endParaRPr sz="40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51160" y="0"/>
            <a:ext cx="1737360" cy="3059430"/>
          </a:xfrm>
          <a:custGeom>
            <a:avLst/>
            <a:gdLst/>
            <a:ahLst/>
            <a:cxnLst/>
            <a:rect l="l" t="t" r="r" b="b"/>
            <a:pathLst>
              <a:path w="1737359" h="3059430">
                <a:moveTo>
                  <a:pt x="1736840" y="3059102"/>
                </a:moveTo>
                <a:lnTo>
                  <a:pt x="1711249" y="3042395"/>
                </a:lnTo>
                <a:lnTo>
                  <a:pt x="1667175" y="3016181"/>
                </a:lnTo>
                <a:lnTo>
                  <a:pt x="1577198" y="2965917"/>
                </a:lnTo>
                <a:lnTo>
                  <a:pt x="1532453" y="2940459"/>
                </a:lnTo>
                <a:lnTo>
                  <a:pt x="1488640" y="2913845"/>
                </a:lnTo>
                <a:lnTo>
                  <a:pt x="1446338" y="2885374"/>
                </a:lnTo>
                <a:lnTo>
                  <a:pt x="1406125" y="2854340"/>
                </a:lnTo>
                <a:lnTo>
                  <a:pt x="1368579" y="2820041"/>
                </a:lnTo>
                <a:lnTo>
                  <a:pt x="1334278" y="2781772"/>
                </a:lnTo>
                <a:lnTo>
                  <a:pt x="1311639" y="2747877"/>
                </a:lnTo>
                <a:lnTo>
                  <a:pt x="1296018" y="2710152"/>
                </a:lnTo>
                <a:lnTo>
                  <a:pt x="1288058" y="2670096"/>
                </a:lnTo>
                <a:lnTo>
                  <a:pt x="1287164" y="2642937"/>
                </a:lnTo>
                <a:lnTo>
                  <a:pt x="1288056" y="2629313"/>
                </a:lnTo>
                <a:lnTo>
                  <a:pt x="1295986" y="2589312"/>
                </a:lnTo>
                <a:lnTo>
                  <a:pt x="1317308" y="2533927"/>
                </a:lnTo>
                <a:lnTo>
                  <a:pt x="1337474" y="2492928"/>
                </a:lnTo>
                <a:lnTo>
                  <a:pt x="1359097" y="2452581"/>
                </a:lnTo>
                <a:lnTo>
                  <a:pt x="1380405" y="2412077"/>
                </a:lnTo>
                <a:lnTo>
                  <a:pt x="1399624" y="2370611"/>
                </a:lnTo>
                <a:lnTo>
                  <a:pt x="1415095" y="2327192"/>
                </a:lnTo>
                <a:lnTo>
                  <a:pt x="1422543" y="2281697"/>
                </a:lnTo>
                <a:lnTo>
                  <a:pt x="1423231" y="2258540"/>
                </a:lnTo>
                <a:lnTo>
                  <a:pt x="1421858" y="2235600"/>
                </a:lnTo>
                <a:lnTo>
                  <a:pt x="1412932" y="2190374"/>
                </a:lnTo>
                <a:lnTo>
                  <a:pt x="1396437" y="2142005"/>
                </a:lnTo>
                <a:lnTo>
                  <a:pt x="1377251" y="2094826"/>
                </a:lnTo>
                <a:lnTo>
                  <a:pt x="1355373" y="2048838"/>
                </a:lnTo>
                <a:lnTo>
                  <a:pt x="1330803" y="2004041"/>
                </a:lnTo>
                <a:lnTo>
                  <a:pt x="1285377" y="1996657"/>
                </a:lnTo>
                <a:lnTo>
                  <a:pt x="1241295" y="1987228"/>
                </a:lnTo>
                <a:lnTo>
                  <a:pt x="1198620" y="1973371"/>
                </a:lnTo>
                <a:lnTo>
                  <a:pt x="1158527" y="1954639"/>
                </a:lnTo>
                <a:lnTo>
                  <a:pt x="1122188" y="1930587"/>
                </a:lnTo>
                <a:lnTo>
                  <a:pt x="1090779" y="1900770"/>
                </a:lnTo>
                <a:lnTo>
                  <a:pt x="1065474" y="1864742"/>
                </a:lnTo>
                <a:lnTo>
                  <a:pt x="1047445" y="1822056"/>
                </a:lnTo>
                <a:lnTo>
                  <a:pt x="1046400" y="1818641"/>
                </a:lnTo>
                <a:lnTo>
                  <a:pt x="1046438" y="1815237"/>
                </a:lnTo>
                <a:lnTo>
                  <a:pt x="1091743" y="1780557"/>
                </a:lnTo>
                <a:lnTo>
                  <a:pt x="1130003" y="1774328"/>
                </a:lnTo>
                <a:lnTo>
                  <a:pt x="1167721" y="1782160"/>
                </a:lnTo>
                <a:lnTo>
                  <a:pt x="1204296" y="1801323"/>
                </a:lnTo>
                <a:lnTo>
                  <a:pt x="1213030" y="1808284"/>
                </a:lnTo>
                <a:lnTo>
                  <a:pt x="1118591" y="1808284"/>
                </a:lnTo>
                <a:lnTo>
                  <a:pt x="1081739" y="1822497"/>
                </a:lnTo>
                <a:lnTo>
                  <a:pt x="1104068" y="1865219"/>
                </a:lnTo>
                <a:lnTo>
                  <a:pt x="1135014" y="1899491"/>
                </a:lnTo>
                <a:lnTo>
                  <a:pt x="1172913" y="1926247"/>
                </a:lnTo>
                <a:lnTo>
                  <a:pt x="1215788" y="1946072"/>
                </a:lnTo>
                <a:lnTo>
                  <a:pt x="1261870" y="1959785"/>
                </a:lnTo>
                <a:lnTo>
                  <a:pt x="1309337" y="1968145"/>
                </a:lnTo>
                <a:lnTo>
                  <a:pt x="1346853" y="1968145"/>
                </a:lnTo>
                <a:lnTo>
                  <a:pt x="1348973" y="1971530"/>
                </a:lnTo>
                <a:lnTo>
                  <a:pt x="1351638" y="1971667"/>
                </a:lnTo>
                <a:lnTo>
                  <a:pt x="1354385" y="1971887"/>
                </a:lnTo>
                <a:lnTo>
                  <a:pt x="1353493" y="1971887"/>
                </a:lnTo>
                <a:lnTo>
                  <a:pt x="1381164" y="1972621"/>
                </a:lnTo>
                <a:lnTo>
                  <a:pt x="1584144" y="1972621"/>
                </a:lnTo>
                <a:lnTo>
                  <a:pt x="1546574" y="1983850"/>
                </a:lnTo>
                <a:lnTo>
                  <a:pt x="1502339" y="1993737"/>
                </a:lnTo>
                <a:lnTo>
                  <a:pt x="1457741" y="2000417"/>
                </a:lnTo>
                <a:lnTo>
                  <a:pt x="1412781" y="2003889"/>
                </a:lnTo>
                <a:lnTo>
                  <a:pt x="1367401" y="2004041"/>
                </a:lnTo>
                <a:lnTo>
                  <a:pt x="1390751" y="2048076"/>
                </a:lnTo>
                <a:lnTo>
                  <a:pt x="1411478" y="2093098"/>
                </a:lnTo>
                <a:lnTo>
                  <a:pt x="1429639" y="2139219"/>
                </a:lnTo>
                <a:lnTo>
                  <a:pt x="1445234" y="2186439"/>
                </a:lnTo>
                <a:lnTo>
                  <a:pt x="1454107" y="2232729"/>
                </a:lnTo>
                <a:lnTo>
                  <a:pt x="1455601" y="2256186"/>
                </a:lnTo>
                <a:lnTo>
                  <a:pt x="1455134" y="2279852"/>
                </a:lnTo>
                <a:lnTo>
                  <a:pt x="1448396" y="2326502"/>
                </a:lnTo>
                <a:lnTo>
                  <a:pt x="1433973" y="2371368"/>
                </a:lnTo>
                <a:lnTo>
                  <a:pt x="1415247" y="2414314"/>
                </a:lnTo>
                <a:lnTo>
                  <a:pt x="1393755" y="2455984"/>
                </a:lnTo>
                <a:lnTo>
                  <a:pt x="1371462" y="2497276"/>
                </a:lnTo>
                <a:lnTo>
                  <a:pt x="1350335" y="2539091"/>
                </a:lnTo>
                <a:lnTo>
                  <a:pt x="1332342" y="2582328"/>
                </a:lnTo>
                <a:lnTo>
                  <a:pt x="1323995" y="2608280"/>
                </a:lnTo>
                <a:lnTo>
                  <a:pt x="1319521" y="2634603"/>
                </a:lnTo>
                <a:lnTo>
                  <a:pt x="1319028" y="2656531"/>
                </a:lnTo>
                <a:lnTo>
                  <a:pt x="1318920" y="2661298"/>
                </a:lnTo>
                <a:lnTo>
                  <a:pt x="1333262" y="2720017"/>
                </a:lnTo>
                <a:lnTo>
                  <a:pt x="1370904" y="2775039"/>
                </a:lnTo>
                <a:lnTo>
                  <a:pt x="1430602" y="2831170"/>
                </a:lnTo>
                <a:lnTo>
                  <a:pt x="1469066" y="2860367"/>
                </a:lnTo>
                <a:lnTo>
                  <a:pt x="1509180" y="2887267"/>
                </a:lnTo>
                <a:lnTo>
                  <a:pt x="1550502" y="2912481"/>
                </a:lnTo>
                <a:lnTo>
                  <a:pt x="1592590" y="2936619"/>
                </a:lnTo>
                <a:lnTo>
                  <a:pt x="1677304" y="2984109"/>
                </a:lnTo>
                <a:lnTo>
                  <a:pt x="1719046" y="3008681"/>
                </a:lnTo>
                <a:lnTo>
                  <a:pt x="1736840" y="3020009"/>
                </a:lnTo>
                <a:lnTo>
                  <a:pt x="1736840" y="3059102"/>
                </a:lnTo>
                <a:close/>
              </a:path>
              <a:path w="1737359" h="3059430">
                <a:moveTo>
                  <a:pt x="1346853" y="1968145"/>
                </a:moveTo>
                <a:lnTo>
                  <a:pt x="1309337" y="1968145"/>
                </a:lnTo>
                <a:lnTo>
                  <a:pt x="1285522" y="1931847"/>
                </a:lnTo>
                <a:lnTo>
                  <a:pt x="1257353" y="1894203"/>
                </a:lnTo>
                <a:lnTo>
                  <a:pt x="1225704" y="1859119"/>
                </a:lnTo>
                <a:lnTo>
                  <a:pt x="1191446" y="1830501"/>
                </a:lnTo>
                <a:lnTo>
                  <a:pt x="1155451" y="1812254"/>
                </a:lnTo>
                <a:lnTo>
                  <a:pt x="1118591" y="1808284"/>
                </a:lnTo>
                <a:lnTo>
                  <a:pt x="1213030" y="1808284"/>
                </a:lnTo>
                <a:lnTo>
                  <a:pt x="1239127" y="1829086"/>
                </a:lnTo>
                <a:lnTo>
                  <a:pt x="1271611" y="1862719"/>
                </a:lnTo>
                <a:lnTo>
                  <a:pt x="1301148" y="1899491"/>
                </a:lnTo>
                <a:lnTo>
                  <a:pt x="1327136" y="1936672"/>
                </a:lnTo>
                <a:lnTo>
                  <a:pt x="1346853" y="1968145"/>
                </a:lnTo>
                <a:close/>
              </a:path>
              <a:path w="1737359" h="3059430">
                <a:moveTo>
                  <a:pt x="1584144" y="1972621"/>
                </a:moveTo>
                <a:lnTo>
                  <a:pt x="1381164" y="1972621"/>
                </a:lnTo>
                <a:lnTo>
                  <a:pt x="1405165" y="1972304"/>
                </a:lnTo>
                <a:lnTo>
                  <a:pt x="1429135" y="1971035"/>
                </a:lnTo>
                <a:lnTo>
                  <a:pt x="1476906" y="1965645"/>
                </a:lnTo>
                <a:lnTo>
                  <a:pt x="1524027" y="1956500"/>
                </a:lnTo>
                <a:lnTo>
                  <a:pt x="1570351" y="1943630"/>
                </a:lnTo>
                <a:lnTo>
                  <a:pt x="1615443" y="1927155"/>
                </a:lnTo>
                <a:lnTo>
                  <a:pt x="1659162" y="1907128"/>
                </a:lnTo>
                <a:lnTo>
                  <a:pt x="1701096" y="1883736"/>
                </a:lnTo>
                <a:lnTo>
                  <a:pt x="1736840" y="1859292"/>
                </a:lnTo>
                <a:lnTo>
                  <a:pt x="1736840" y="1898299"/>
                </a:lnTo>
                <a:lnTo>
                  <a:pt x="1712826" y="1914061"/>
                </a:lnTo>
                <a:lnTo>
                  <a:pt x="1673131" y="1935975"/>
                </a:lnTo>
                <a:lnTo>
                  <a:pt x="1632191" y="1954911"/>
                </a:lnTo>
                <a:lnTo>
                  <a:pt x="1590005" y="1970869"/>
                </a:lnTo>
                <a:lnTo>
                  <a:pt x="1584144" y="1972621"/>
                </a:lnTo>
                <a:close/>
              </a:path>
              <a:path w="1737359" h="3059430">
                <a:moveTo>
                  <a:pt x="1736840" y="1679129"/>
                </a:moveTo>
                <a:lnTo>
                  <a:pt x="1689182" y="1671663"/>
                </a:lnTo>
                <a:lnTo>
                  <a:pt x="1635724" y="1659045"/>
                </a:lnTo>
                <a:lnTo>
                  <a:pt x="1586909" y="1645383"/>
                </a:lnTo>
                <a:lnTo>
                  <a:pt x="1538678" y="1629729"/>
                </a:lnTo>
                <a:lnTo>
                  <a:pt x="1491035" y="1612205"/>
                </a:lnTo>
                <a:lnTo>
                  <a:pt x="1443979" y="1592933"/>
                </a:lnTo>
                <a:lnTo>
                  <a:pt x="1397512" y="1572036"/>
                </a:lnTo>
                <a:lnTo>
                  <a:pt x="1351636" y="1549636"/>
                </a:lnTo>
                <a:lnTo>
                  <a:pt x="1306352" y="1525854"/>
                </a:lnTo>
                <a:lnTo>
                  <a:pt x="1261662" y="1500815"/>
                </a:lnTo>
                <a:lnTo>
                  <a:pt x="1217567" y="1474638"/>
                </a:lnTo>
                <a:lnTo>
                  <a:pt x="1174068" y="1447448"/>
                </a:lnTo>
                <a:lnTo>
                  <a:pt x="1131167" y="1419366"/>
                </a:lnTo>
                <a:lnTo>
                  <a:pt x="1088865" y="1390514"/>
                </a:lnTo>
                <a:lnTo>
                  <a:pt x="1047164" y="1361015"/>
                </a:lnTo>
                <a:lnTo>
                  <a:pt x="1006066" y="1330991"/>
                </a:lnTo>
                <a:lnTo>
                  <a:pt x="965571" y="1300564"/>
                </a:lnTo>
                <a:lnTo>
                  <a:pt x="925680" y="1269856"/>
                </a:lnTo>
                <a:lnTo>
                  <a:pt x="885408" y="1238084"/>
                </a:lnTo>
                <a:lnTo>
                  <a:pt x="845596" y="1205788"/>
                </a:lnTo>
                <a:lnTo>
                  <a:pt x="806273" y="1172956"/>
                </a:lnTo>
                <a:lnTo>
                  <a:pt x="767463" y="1139572"/>
                </a:lnTo>
                <a:lnTo>
                  <a:pt x="729194" y="1105625"/>
                </a:lnTo>
                <a:lnTo>
                  <a:pt x="691493" y="1071100"/>
                </a:lnTo>
                <a:lnTo>
                  <a:pt x="654384" y="1035985"/>
                </a:lnTo>
                <a:lnTo>
                  <a:pt x="617896" y="1000264"/>
                </a:lnTo>
                <a:lnTo>
                  <a:pt x="582053" y="963926"/>
                </a:lnTo>
                <a:lnTo>
                  <a:pt x="546883" y="926956"/>
                </a:lnTo>
                <a:lnTo>
                  <a:pt x="512412" y="889341"/>
                </a:lnTo>
                <a:lnTo>
                  <a:pt x="478666" y="851067"/>
                </a:lnTo>
                <a:lnTo>
                  <a:pt x="445672" y="812121"/>
                </a:lnTo>
                <a:lnTo>
                  <a:pt x="413456" y="772489"/>
                </a:lnTo>
                <a:lnTo>
                  <a:pt x="382044" y="732159"/>
                </a:lnTo>
                <a:lnTo>
                  <a:pt x="351463" y="691115"/>
                </a:lnTo>
                <a:lnTo>
                  <a:pt x="321739" y="649346"/>
                </a:lnTo>
                <a:lnTo>
                  <a:pt x="292899" y="606836"/>
                </a:lnTo>
                <a:lnTo>
                  <a:pt x="264969" y="563574"/>
                </a:lnTo>
                <a:lnTo>
                  <a:pt x="243645" y="531961"/>
                </a:lnTo>
                <a:lnTo>
                  <a:pt x="221058" y="501208"/>
                </a:lnTo>
                <a:lnTo>
                  <a:pt x="198230" y="470582"/>
                </a:lnTo>
                <a:lnTo>
                  <a:pt x="176179" y="439348"/>
                </a:lnTo>
                <a:lnTo>
                  <a:pt x="148498" y="396108"/>
                </a:lnTo>
                <a:lnTo>
                  <a:pt x="122714" y="351911"/>
                </a:lnTo>
                <a:lnTo>
                  <a:pt x="98827" y="306757"/>
                </a:lnTo>
                <a:lnTo>
                  <a:pt x="76838" y="260646"/>
                </a:lnTo>
                <a:lnTo>
                  <a:pt x="56746" y="213578"/>
                </a:lnTo>
                <a:lnTo>
                  <a:pt x="38552" y="165552"/>
                </a:lnTo>
                <a:lnTo>
                  <a:pt x="16431" y="98993"/>
                </a:lnTo>
                <a:lnTo>
                  <a:pt x="2404" y="30264"/>
                </a:lnTo>
                <a:lnTo>
                  <a:pt x="0" y="0"/>
                </a:lnTo>
                <a:lnTo>
                  <a:pt x="32796" y="0"/>
                </a:lnTo>
                <a:lnTo>
                  <a:pt x="33509" y="10660"/>
                </a:lnTo>
                <a:lnTo>
                  <a:pt x="34770" y="23423"/>
                </a:lnTo>
                <a:lnTo>
                  <a:pt x="40976" y="61409"/>
                </a:lnTo>
                <a:lnTo>
                  <a:pt x="50761" y="98617"/>
                </a:lnTo>
                <a:lnTo>
                  <a:pt x="66060" y="146157"/>
                </a:lnTo>
                <a:lnTo>
                  <a:pt x="83267" y="192852"/>
                </a:lnTo>
                <a:lnTo>
                  <a:pt x="102381" y="238701"/>
                </a:lnTo>
                <a:lnTo>
                  <a:pt x="123402" y="283704"/>
                </a:lnTo>
                <a:lnTo>
                  <a:pt x="146331" y="327862"/>
                </a:lnTo>
                <a:lnTo>
                  <a:pt x="171166" y="371174"/>
                </a:lnTo>
                <a:lnTo>
                  <a:pt x="191434" y="403600"/>
                </a:lnTo>
                <a:lnTo>
                  <a:pt x="212669" y="435354"/>
                </a:lnTo>
                <a:lnTo>
                  <a:pt x="234874" y="466435"/>
                </a:lnTo>
                <a:lnTo>
                  <a:pt x="258047" y="496845"/>
                </a:lnTo>
                <a:lnTo>
                  <a:pt x="278980" y="525427"/>
                </a:lnTo>
                <a:lnTo>
                  <a:pt x="298567" y="555025"/>
                </a:lnTo>
                <a:lnTo>
                  <a:pt x="317658" y="584996"/>
                </a:lnTo>
                <a:lnTo>
                  <a:pt x="337100" y="614701"/>
                </a:lnTo>
                <a:lnTo>
                  <a:pt x="366770" y="657363"/>
                </a:lnTo>
                <a:lnTo>
                  <a:pt x="397271" y="699303"/>
                </a:lnTo>
                <a:lnTo>
                  <a:pt x="428603" y="740522"/>
                </a:lnTo>
                <a:lnTo>
                  <a:pt x="460766" y="781018"/>
                </a:lnTo>
                <a:lnTo>
                  <a:pt x="493759" y="820792"/>
                </a:lnTo>
                <a:lnTo>
                  <a:pt x="527583" y="859843"/>
                </a:lnTo>
                <a:lnTo>
                  <a:pt x="562238" y="898173"/>
                </a:lnTo>
                <a:lnTo>
                  <a:pt x="597724" y="935781"/>
                </a:lnTo>
                <a:lnTo>
                  <a:pt x="634040" y="972666"/>
                </a:lnTo>
                <a:lnTo>
                  <a:pt x="671187" y="1008830"/>
                </a:lnTo>
                <a:lnTo>
                  <a:pt x="709165" y="1044271"/>
                </a:lnTo>
                <a:lnTo>
                  <a:pt x="745760" y="1077454"/>
                </a:lnTo>
                <a:lnTo>
                  <a:pt x="782775" y="1110271"/>
                </a:lnTo>
                <a:lnTo>
                  <a:pt x="820215" y="1142682"/>
                </a:lnTo>
                <a:lnTo>
                  <a:pt x="858085" y="1174648"/>
                </a:lnTo>
                <a:lnTo>
                  <a:pt x="896391" y="1206130"/>
                </a:lnTo>
                <a:lnTo>
                  <a:pt x="935136" y="1237090"/>
                </a:lnTo>
                <a:lnTo>
                  <a:pt x="974327" y="1267488"/>
                </a:lnTo>
                <a:lnTo>
                  <a:pt x="1013968" y="1297286"/>
                </a:lnTo>
                <a:lnTo>
                  <a:pt x="1054064" y="1326443"/>
                </a:lnTo>
                <a:lnTo>
                  <a:pt x="1094621" y="1354922"/>
                </a:lnTo>
                <a:lnTo>
                  <a:pt x="1135644" y="1382683"/>
                </a:lnTo>
                <a:lnTo>
                  <a:pt x="1177137" y="1409688"/>
                </a:lnTo>
                <a:lnTo>
                  <a:pt x="1219105" y="1435896"/>
                </a:lnTo>
                <a:lnTo>
                  <a:pt x="1261554" y="1461270"/>
                </a:lnTo>
                <a:lnTo>
                  <a:pt x="1304489" y="1485770"/>
                </a:lnTo>
                <a:lnTo>
                  <a:pt x="1347187" y="1509017"/>
                </a:lnTo>
                <a:lnTo>
                  <a:pt x="1391409" y="1531837"/>
                </a:lnTo>
                <a:lnTo>
                  <a:pt x="1436980" y="1553843"/>
                </a:lnTo>
                <a:lnTo>
                  <a:pt x="1483724" y="1574651"/>
                </a:lnTo>
                <a:lnTo>
                  <a:pt x="1531465" y="1593877"/>
                </a:lnTo>
                <a:lnTo>
                  <a:pt x="1580027" y="1611135"/>
                </a:lnTo>
                <a:lnTo>
                  <a:pt x="1629236" y="1626041"/>
                </a:lnTo>
                <a:lnTo>
                  <a:pt x="1678914" y="1638210"/>
                </a:lnTo>
                <a:lnTo>
                  <a:pt x="1728886" y="1647257"/>
                </a:lnTo>
                <a:lnTo>
                  <a:pt x="1736840" y="1648137"/>
                </a:lnTo>
                <a:lnTo>
                  <a:pt x="1736840" y="1679129"/>
                </a:lnTo>
                <a:close/>
              </a:path>
              <a:path w="1737359" h="3059430">
                <a:moveTo>
                  <a:pt x="1736840" y="1301977"/>
                </a:moveTo>
                <a:lnTo>
                  <a:pt x="1655197" y="1277231"/>
                </a:lnTo>
                <a:lnTo>
                  <a:pt x="1605906" y="1261248"/>
                </a:lnTo>
                <a:lnTo>
                  <a:pt x="1556844" y="1244587"/>
                </a:lnTo>
                <a:lnTo>
                  <a:pt x="1508012" y="1227246"/>
                </a:lnTo>
                <a:lnTo>
                  <a:pt x="1459410" y="1209227"/>
                </a:lnTo>
                <a:lnTo>
                  <a:pt x="1410977" y="1190504"/>
                </a:lnTo>
                <a:lnTo>
                  <a:pt x="1362894" y="1171150"/>
                </a:lnTo>
                <a:lnTo>
                  <a:pt x="1314981" y="1151094"/>
                </a:lnTo>
                <a:lnTo>
                  <a:pt x="1267298" y="1130358"/>
                </a:lnTo>
                <a:lnTo>
                  <a:pt x="1222491" y="1109841"/>
                </a:lnTo>
                <a:lnTo>
                  <a:pt x="1178230" y="1088312"/>
                </a:lnTo>
                <a:lnTo>
                  <a:pt x="1134488" y="1065831"/>
                </a:lnTo>
                <a:lnTo>
                  <a:pt x="1091237" y="1042459"/>
                </a:lnTo>
                <a:lnTo>
                  <a:pt x="1048450" y="1018256"/>
                </a:lnTo>
                <a:lnTo>
                  <a:pt x="1006099" y="993282"/>
                </a:lnTo>
                <a:lnTo>
                  <a:pt x="964159" y="967596"/>
                </a:lnTo>
                <a:lnTo>
                  <a:pt x="922601" y="941261"/>
                </a:lnTo>
                <a:lnTo>
                  <a:pt x="881398" y="914334"/>
                </a:lnTo>
                <a:lnTo>
                  <a:pt x="840524" y="886877"/>
                </a:lnTo>
                <a:lnTo>
                  <a:pt x="799951" y="858951"/>
                </a:lnTo>
                <a:lnTo>
                  <a:pt x="759651" y="830614"/>
                </a:lnTo>
                <a:lnTo>
                  <a:pt x="719120" y="801411"/>
                </a:lnTo>
                <a:lnTo>
                  <a:pt x="679004" y="771516"/>
                </a:lnTo>
                <a:lnTo>
                  <a:pt x="639426" y="740852"/>
                </a:lnTo>
                <a:lnTo>
                  <a:pt x="600509" y="709341"/>
                </a:lnTo>
                <a:lnTo>
                  <a:pt x="562375" y="676905"/>
                </a:lnTo>
                <a:lnTo>
                  <a:pt x="525147" y="643467"/>
                </a:lnTo>
                <a:lnTo>
                  <a:pt x="488947" y="608948"/>
                </a:lnTo>
                <a:lnTo>
                  <a:pt x="453897" y="573272"/>
                </a:lnTo>
                <a:lnTo>
                  <a:pt x="420121" y="536360"/>
                </a:lnTo>
                <a:lnTo>
                  <a:pt x="388920" y="499427"/>
                </a:lnTo>
                <a:lnTo>
                  <a:pt x="359130" y="460554"/>
                </a:lnTo>
                <a:lnTo>
                  <a:pt x="331468" y="419834"/>
                </a:lnTo>
                <a:lnTo>
                  <a:pt x="306652" y="377362"/>
                </a:lnTo>
                <a:lnTo>
                  <a:pt x="285396" y="333233"/>
                </a:lnTo>
                <a:lnTo>
                  <a:pt x="268419" y="287540"/>
                </a:lnTo>
                <a:lnTo>
                  <a:pt x="256436" y="240380"/>
                </a:lnTo>
                <a:lnTo>
                  <a:pt x="250347" y="193262"/>
                </a:lnTo>
                <a:lnTo>
                  <a:pt x="250378" y="143144"/>
                </a:lnTo>
                <a:lnTo>
                  <a:pt x="257123" y="96905"/>
                </a:lnTo>
                <a:lnTo>
                  <a:pt x="269868" y="53127"/>
                </a:lnTo>
                <a:lnTo>
                  <a:pt x="288081" y="11812"/>
                </a:lnTo>
                <a:lnTo>
                  <a:pt x="295119" y="0"/>
                </a:lnTo>
                <a:lnTo>
                  <a:pt x="333480" y="0"/>
                </a:lnTo>
                <a:lnTo>
                  <a:pt x="329532" y="5704"/>
                </a:lnTo>
                <a:lnTo>
                  <a:pt x="307430" y="48810"/>
                </a:lnTo>
                <a:lnTo>
                  <a:pt x="291607" y="94628"/>
                </a:lnTo>
                <a:lnTo>
                  <a:pt x="282921" y="142159"/>
                </a:lnTo>
                <a:lnTo>
                  <a:pt x="281892" y="186340"/>
                </a:lnTo>
                <a:lnTo>
                  <a:pt x="281849" y="191845"/>
                </a:lnTo>
                <a:lnTo>
                  <a:pt x="288701" y="241761"/>
                </a:lnTo>
                <a:lnTo>
                  <a:pt x="301752" y="288589"/>
                </a:lnTo>
                <a:lnTo>
                  <a:pt x="319649" y="333705"/>
                </a:lnTo>
                <a:lnTo>
                  <a:pt x="341739" y="377108"/>
                </a:lnTo>
                <a:lnTo>
                  <a:pt x="367367" y="418798"/>
                </a:lnTo>
                <a:lnTo>
                  <a:pt x="395879" y="458774"/>
                </a:lnTo>
                <a:lnTo>
                  <a:pt x="426620" y="497036"/>
                </a:lnTo>
                <a:lnTo>
                  <a:pt x="458935" y="533584"/>
                </a:lnTo>
                <a:lnTo>
                  <a:pt x="492169" y="568417"/>
                </a:lnTo>
                <a:lnTo>
                  <a:pt x="526882" y="601870"/>
                </a:lnTo>
                <a:lnTo>
                  <a:pt x="562237" y="634530"/>
                </a:lnTo>
                <a:lnTo>
                  <a:pt x="598233" y="666397"/>
                </a:lnTo>
                <a:lnTo>
                  <a:pt x="634871" y="697471"/>
                </a:lnTo>
                <a:lnTo>
                  <a:pt x="672151" y="727752"/>
                </a:lnTo>
                <a:lnTo>
                  <a:pt x="710073" y="757240"/>
                </a:lnTo>
                <a:lnTo>
                  <a:pt x="748636" y="785936"/>
                </a:lnTo>
                <a:lnTo>
                  <a:pt x="787842" y="813838"/>
                </a:lnTo>
                <a:lnTo>
                  <a:pt x="870443" y="870112"/>
                </a:lnTo>
                <a:lnTo>
                  <a:pt x="913528" y="898989"/>
                </a:lnTo>
                <a:lnTo>
                  <a:pt x="956965" y="927428"/>
                </a:lnTo>
                <a:lnTo>
                  <a:pt x="1000776" y="955277"/>
                </a:lnTo>
                <a:lnTo>
                  <a:pt x="1044983" y="982383"/>
                </a:lnTo>
                <a:lnTo>
                  <a:pt x="1089609" y="1008595"/>
                </a:lnTo>
                <a:lnTo>
                  <a:pt x="1132567" y="1032465"/>
                </a:lnTo>
                <a:lnTo>
                  <a:pt x="1176182" y="1055271"/>
                </a:lnTo>
                <a:lnTo>
                  <a:pt x="1220382" y="1077076"/>
                </a:lnTo>
                <a:lnTo>
                  <a:pt x="1265098" y="1097945"/>
                </a:lnTo>
                <a:lnTo>
                  <a:pt x="1310259" y="1117942"/>
                </a:lnTo>
                <a:lnTo>
                  <a:pt x="1355793" y="1137133"/>
                </a:lnTo>
                <a:lnTo>
                  <a:pt x="1401631" y="1155580"/>
                </a:lnTo>
                <a:lnTo>
                  <a:pt x="1447701" y="1173349"/>
                </a:lnTo>
                <a:lnTo>
                  <a:pt x="1493932" y="1190504"/>
                </a:lnTo>
                <a:lnTo>
                  <a:pt x="1540255" y="1207109"/>
                </a:lnTo>
                <a:lnTo>
                  <a:pt x="1635584" y="1239888"/>
                </a:lnTo>
                <a:lnTo>
                  <a:pt x="1684774" y="1255800"/>
                </a:lnTo>
                <a:lnTo>
                  <a:pt x="1734169" y="1270963"/>
                </a:lnTo>
                <a:lnTo>
                  <a:pt x="1736840" y="1271740"/>
                </a:lnTo>
                <a:lnTo>
                  <a:pt x="1736840" y="1301977"/>
                </a:lnTo>
                <a:close/>
              </a:path>
              <a:path w="1737359" h="3059430">
                <a:moveTo>
                  <a:pt x="1736840" y="245775"/>
                </a:moveTo>
                <a:lnTo>
                  <a:pt x="1693540" y="186340"/>
                </a:lnTo>
                <a:lnTo>
                  <a:pt x="1662117" y="146324"/>
                </a:lnTo>
                <a:lnTo>
                  <a:pt x="1629605" y="107226"/>
                </a:lnTo>
                <a:lnTo>
                  <a:pt x="1596023" y="69098"/>
                </a:lnTo>
                <a:lnTo>
                  <a:pt x="1561392" y="31990"/>
                </a:lnTo>
                <a:lnTo>
                  <a:pt x="1529734" y="0"/>
                </a:lnTo>
                <a:lnTo>
                  <a:pt x="1573490" y="0"/>
                </a:lnTo>
                <a:lnTo>
                  <a:pt x="1602015" y="29757"/>
                </a:lnTo>
                <a:lnTo>
                  <a:pt x="1636650" y="68078"/>
                </a:lnTo>
                <a:lnTo>
                  <a:pt x="1670193" y="107449"/>
                </a:lnTo>
                <a:lnTo>
                  <a:pt x="1702644" y="147870"/>
                </a:lnTo>
                <a:lnTo>
                  <a:pt x="1734004" y="189341"/>
                </a:lnTo>
                <a:lnTo>
                  <a:pt x="1736840" y="193262"/>
                </a:lnTo>
                <a:lnTo>
                  <a:pt x="1736840" y="245775"/>
                </a:lnTo>
                <a:close/>
              </a:path>
              <a:path w="1737359" h="3059430">
                <a:moveTo>
                  <a:pt x="1736840" y="69942"/>
                </a:moveTo>
                <a:lnTo>
                  <a:pt x="1735857" y="69098"/>
                </a:lnTo>
                <a:lnTo>
                  <a:pt x="1698130" y="38353"/>
                </a:lnTo>
                <a:lnTo>
                  <a:pt x="1659507" y="8606"/>
                </a:lnTo>
                <a:lnTo>
                  <a:pt x="1647672" y="0"/>
                </a:lnTo>
                <a:lnTo>
                  <a:pt x="1698714" y="0"/>
                </a:lnTo>
                <a:lnTo>
                  <a:pt x="1718508" y="15345"/>
                </a:lnTo>
                <a:lnTo>
                  <a:pt x="1736761" y="30264"/>
                </a:lnTo>
                <a:lnTo>
                  <a:pt x="1736840" y="69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202" y="0"/>
            <a:ext cx="3115945" cy="1600200"/>
          </a:xfrm>
          <a:custGeom>
            <a:avLst/>
            <a:gdLst/>
            <a:ahLst/>
            <a:cxnLst/>
            <a:rect l="l" t="t" r="r" b="b"/>
            <a:pathLst>
              <a:path w="3115945" h="1600200">
                <a:moveTo>
                  <a:pt x="446949" y="1282700"/>
                </a:moveTo>
                <a:lnTo>
                  <a:pt x="305265" y="1282700"/>
                </a:lnTo>
                <a:lnTo>
                  <a:pt x="215548" y="1257300"/>
                </a:lnTo>
                <a:lnTo>
                  <a:pt x="173537" y="1219200"/>
                </a:lnTo>
                <a:lnTo>
                  <a:pt x="136634" y="1193800"/>
                </a:lnTo>
                <a:lnTo>
                  <a:pt x="105121" y="1155700"/>
                </a:lnTo>
                <a:lnTo>
                  <a:pt x="78609" y="1117600"/>
                </a:lnTo>
                <a:lnTo>
                  <a:pt x="56710" y="1066800"/>
                </a:lnTo>
                <a:lnTo>
                  <a:pt x="39036" y="1028700"/>
                </a:lnTo>
                <a:lnTo>
                  <a:pt x="25200" y="977900"/>
                </a:lnTo>
                <a:lnTo>
                  <a:pt x="14812" y="927100"/>
                </a:lnTo>
                <a:lnTo>
                  <a:pt x="7487" y="876300"/>
                </a:lnTo>
                <a:lnTo>
                  <a:pt x="2835" y="825500"/>
                </a:lnTo>
                <a:lnTo>
                  <a:pt x="468" y="774700"/>
                </a:lnTo>
                <a:lnTo>
                  <a:pt x="351" y="762000"/>
                </a:lnTo>
                <a:lnTo>
                  <a:pt x="234" y="749300"/>
                </a:lnTo>
                <a:lnTo>
                  <a:pt x="117" y="736600"/>
                </a:lnTo>
                <a:lnTo>
                  <a:pt x="0" y="723900"/>
                </a:lnTo>
                <a:lnTo>
                  <a:pt x="1400" y="673100"/>
                </a:lnTo>
                <a:lnTo>
                  <a:pt x="4792" y="622300"/>
                </a:lnTo>
                <a:lnTo>
                  <a:pt x="10097" y="571500"/>
                </a:lnTo>
                <a:lnTo>
                  <a:pt x="17239" y="520700"/>
                </a:lnTo>
                <a:lnTo>
                  <a:pt x="26140" y="469900"/>
                </a:lnTo>
                <a:lnTo>
                  <a:pt x="36724" y="419100"/>
                </a:lnTo>
                <a:lnTo>
                  <a:pt x="48913" y="368300"/>
                </a:lnTo>
                <a:lnTo>
                  <a:pt x="62631" y="317500"/>
                </a:lnTo>
                <a:lnTo>
                  <a:pt x="77800" y="279400"/>
                </a:lnTo>
                <a:lnTo>
                  <a:pt x="94343" y="228600"/>
                </a:lnTo>
                <a:lnTo>
                  <a:pt x="112184" y="177800"/>
                </a:lnTo>
                <a:lnTo>
                  <a:pt x="131244" y="127000"/>
                </a:lnTo>
                <a:lnTo>
                  <a:pt x="151448" y="76200"/>
                </a:lnTo>
                <a:lnTo>
                  <a:pt x="172718" y="38100"/>
                </a:lnTo>
                <a:lnTo>
                  <a:pt x="192645" y="0"/>
                </a:lnTo>
                <a:lnTo>
                  <a:pt x="227635" y="0"/>
                </a:lnTo>
                <a:lnTo>
                  <a:pt x="211052" y="25400"/>
                </a:lnTo>
                <a:lnTo>
                  <a:pt x="189007" y="76200"/>
                </a:lnTo>
                <a:lnTo>
                  <a:pt x="168299" y="114300"/>
                </a:lnTo>
                <a:lnTo>
                  <a:pt x="148927" y="165100"/>
                </a:lnTo>
                <a:lnTo>
                  <a:pt x="130892" y="215900"/>
                </a:lnTo>
                <a:lnTo>
                  <a:pt x="114194" y="266700"/>
                </a:lnTo>
                <a:lnTo>
                  <a:pt x="98833" y="317500"/>
                </a:lnTo>
                <a:lnTo>
                  <a:pt x="84808" y="368300"/>
                </a:lnTo>
                <a:lnTo>
                  <a:pt x="72120" y="419100"/>
                </a:lnTo>
                <a:lnTo>
                  <a:pt x="60768" y="469900"/>
                </a:lnTo>
                <a:lnTo>
                  <a:pt x="50754" y="520700"/>
                </a:lnTo>
                <a:lnTo>
                  <a:pt x="43358" y="558800"/>
                </a:lnTo>
                <a:lnTo>
                  <a:pt x="37363" y="609600"/>
                </a:lnTo>
                <a:lnTo>
                  <a:pt x="33003" y="660400"/>
                </a:lnTo>
                <a:lnTo>
                  <a:pt x="30514" y="711200"/>
                </a:lnTo>
                <a:lnTo>
                  <a:pt x="30418" y="723900"/>
                </a:lnTo>
                <a:lnTo>
                  <a:pt x="30322" y="736600"/>
                </a:lnTo>
                <a:lnTo>
                  <a:pt x="30226" y="749300"/>
                </a:lnTo>
                <a:lnTo>
                  <a:pt x="30130" y="762000"/>
                </a:lnTo>
                <a:lnTo>
                  <a:pt x="32088" y="812800"/>
                </a:lnTo>
                <a:lnTo>
                  <a:pt x="36621" y="863600"/>
                </a:lnTo>
                <a:lnTo>
                  <a:pt x="43965" y="914400"/>
                </a:lnTo>
                <a:lnTo>
                  <a:pt x="54355" y="965200"/>
                </a:lnTo>
                <a:lnTo>
                  <a:pt x="68026" y="1003300"/>
                </a:lnTo>
                <a:lnTo>
                  <a:pt x="85214" y="1054100"/>
                </a:lnTo>
                <a:lnTo>
                  <a:pt x="94894" y="1079500"/>
                </a:lnTo>
                <a:lnTo>
                  <a:pt x="106068" y="1092200"/>
                </a:lnTo>
                <a:lnTo>
                  <a:pt x="118735" y="1117600"/>
                </a:lnTo>
                <a:lnTo>
                  <a:pt x="132895" y="1143000"/>
                </a:lnTo>
                <a:lnTo>
                  <a:pt x="148407" y="1155700"/>
                </a:lnTo>
                <a:lnTo>
                  <a:pt x="165128" y="1181100"/>
                </a:lnTo>
                <a:lnTo>
                  <a:pt x="202198" y="1206500"/>
                </a:lnTo>
                <a:lnTo>
                  <a:pt x="243120" y="1231900"/>
                </a:lnTo>
                <a:lnTo>
                  <a:pt x="264814" y="1244600"/>
                </a:lnTo>
                <a:lnTo>
                  <a:pt x="287331" y="1244600"/>
                </a:lnTo>
                <a:lnTo>
                  <a:pt x="310362" y="1257300"/>
                </a:lnTo>
                <a:lnTo>
                  <a:pt x="525290" y="1257300"/>
                </a:lnTo>
                <a:lnTo>
                  <a:pt x="531033" y="1270000"/>
                </a:lnTo>
                <a:lnTo>
                  <a:pt x="494172" y="1270000"/>
                </a:lnTo>
                <a:lnTo>
                  <a:pt x="446949" y="1282700"/>
                </a:lnTo>
                <a:close/>
              </a:path>
              <a:path w="3115945" h="1600200">
                <a:moveTo>
                  <a:pt x="525290" y="1257300"/>
                </a:moveTo>
                <a:lnTo>
                  <a:pt x="432583" y="1257300"/>
                </a:lnTo>
                <a:lnTo>
                  <a:pt x="458126" y="1244600"/>
                </a:lnTo>
                <a:lnTo>
                  <a:pt x="483410" y="1244600"/>
                </a:lnTo>
                <a:lnTo>
                  <a:pt x="479280" y="1231900"/>
                </a:lnTo>
                <a:lnTo>
                  <a:pt x="475336" y="1219200"/>
                </a:lnTo>
                <a:lnTo>
                  <a:pt x="471577" y="1206500"/>
                </a:lnTo>
                <a:lnTo>
                  <a:pt x="468002" y="1193800"/>
                </a:lnTo>
                <a:lnTo>
                  <a:pt x="452785" y="1143000"/>
                </a:lnTo>
                <a:lnTo>
                  <a:pt x="441335" y="1079500"/>
                </a:lnTo>
                <a:lnTo>
                  <a:pt x="433650" y="1028700"/>
                </a:lnTo>
                <a:lnTo>
                  <a:pt x="429731" y="977900"/>
                </a:lnTo>
                <a:lnTo>
                  <a:pt x="431224" y="927100"/>
                </a:lnTo>
                <a:lnTo>
                  <a:pt x="436253" y="863600"/>
                </a:lnTo>
                <a:lnTo>
                  <a:pt x="444819" y="812800"/>
                </a:lnTo>
                <a:lnTo>
                  <a:pt x="456921" y="762000"/>
                </a:lnTo>
                <a:lnTo>
                  <a:pt x="470230" y="723900"/>
                </a:lnTo>
                <a:lnTo>
                  <a:pt x="485627" y="673100"/>
                </a:lnTo>
                <a:lnTo>
                  <a:pt x="502968" y="635000"/>
                </a:lnTo>
                <a:lnTo>
                  <a:pt x="522112" y="584200"/>
                </a:lnTo>
                <a:lnTo>
                  <a:pt x="542917" y="546100"/>
                </a:lnTo>
                <a:lnTo>
                  <a:pt x="565242" y="495300"/>
                </a:lnTo>
                <a:lnTo>
                  <a:pt x="588943" y="457200"/>
                </a:lnTo>
                <a:lnTo>
                  <a:pt x="613880" y="419100"/>
                </a:lnTo>
                <a:lnTo>
                  <a:pt x="639910" y="368300"/>
                </a:lnTo>
                <a:lnTo>
                  <a:pt x="666891" y="330200"/>
                </a:lnTo>
                <a:lnTo>
                  <a:pt x="695664" y="292100"/>
                </a:lnTo>
                <a:lnTo>
                  <a:pt x="725220" y="254000"/>
                </a:lnTo>
                <a:lnTo>
                  <a:pt x="755558" y="215900"/>
                </a:lnTo>
                <a:lnTo>
                  <a:pt x="786680" y="177800"/>
                </a:lnTo>
                <a:lnTo>
                  <a:pt x="818584" y="139700"/>
                </a:lnTo>
                <a:lnTo>
                  <a:pt x="851271" y="101600"/>
                </a:lnTo>
                <a:lnTo>
                  <a:pt x="884741" y="63500"/>
                </a:lnTo>
                <a:lnTo>
                  <a:pt x="918994" y="38100"/>
                </a:lnTo>
                <a:lnTo>
                  <a:pt x="954029" y="0"/>
                </a:lnTo>
                <a:lnTo>
                  <a:pt x="1008602" y="0"/>
                </a:lnTo>
                <a:lnTo>
                  <a:pt x="989422" y="12700"/>
                </a:lnTo>
                <a:lnTo>
                  <a:pt x="952612" y="50800"/>
                </a:lnTo>
                <a:lnTo>
                  <a:pt x="916347" y="88900"/>
                </a:lnTo>
                <a:lnTo>
                  <a:pt x="880721" y="114300"/>
                </a:lnTo>
                <a:lnTo>
                  <a:pt x="845828" y="152400"/>
                </a:lnTo>
                <a:lnTo>
                  <a:pt x="811763" y="203200"/>
                </a:lnTo>
                <a:lnTo>
                  <a:pt x="778620" y="241300"/>
                </a:lnTo>
                <a:lnTo>
                  <a:pt x="746494" y="279400"/>
                </a:lnTo>
                <a:lnTo>
                  <a:pt x="715478" y="317500"/>
                </a:lnTo>
                <a:lnTo>
                  <a:pt x="685666" y="355600"/>
                </a:lnTo>
                <a:lnTo>
                  <a:pt x="657154" y="406400"/>
                </a:lnTo>
                <a:lnTo>
                  <a:pt x="630035" y="444500"/>
                </a:lnTo>
                <a:lnTo>
                  <a:pt x="604403" y="495300"/>
                </a:lnTo>
                <a:lnTo>
                  <a:pt x="580354" y="533400"/>
                </a:lnTo>
                <a:lnTo>
                  <a:pt x="557980" y="584200"/>
                </a:lnTo>
                <a:lnTo>
                  <a:pt x="537377" y="635000"/>
                </a:lnTo>
                <a:lnTo>
                  <a:pt x="518639" y="673100"/>
                </a:lnTo>
                <a:lnTo>
                  <a:pt x="502020" y="723900"/>
                </a:lnTo>
                <a:lnTo>
                  <a:pt x="487790" y="774700"/>
                </a:lnTo>
                <a:lnTo>
                  <a:pt x="476317" y="825500"/>
                </a:lnTo>
                <a:lnTo>
                  <a:pt x="467966" y="876300"/>
                </a:lnTo>
                <a:lnTo>
                  <a:pt x="463107" y="927100"/>
                </a:lnTo>
                <a:lnTo>
                  <a:pt x="462105" y="977900"/>
                </a:lnTo>
                <a:lnTo>
                  <a:pt x="465327" y="1028700"/>
                </a:lnTo>
                <a:lnTo>
                  <a:pt x="472677" y="1079500"/>
                </a:lnTo>
                <a:lnTo>
                  <a:pt x="482692" y="1130300"/>
                </a:lnTo>
                <a:lnTo>
                  <a:pt x="495372" y="1168400"/>
                </a:lnTo>
                <a:lnTo>
                  <a:pt x="510717" y="1219200"/>
                </a:lnTo>
                <a:lnTo>
                  <a:pt x="511870" y="1219200"/>
                </a:lnTo>
                <a:lnTo>
                  <a:pt x="513224" y="1231900"/>
                </a:lnTo>
                <a:lnTo>
                  <a:pt x="594216" y="1231900"/>
                </a:lnTo>
                <a:lnTo>
                  <a:pt x="525290" y="1257300"/>
                </a:lnTo>
                <a:close/>
              </a:path>
              <a:path w="3115945" h="1600200">
                <a:moveTo>
                  <a:pt x="594216" y="1231900"/>
                </a:moveTo>
                <a:lnTo>
                  <a:pt x="514411" y="1231900"/>
                </a:lnTo>
                <a:lnTo>
                  <a:pt x="564366" y="1206500"/>
                </a:lnTo>
                <a:lnTo>
                  <a:pt x="612761" y="1181100"/>
                </a:lnTo>
                <a:lnTo>
                  <a:pt x="657119" y="1168400"/>
                </a:lnTo>
                <a:lnTo>
                  <a:pt x="700237" y="1130300"/>
                </a:lnTo>
                <a:lnTo>
                  <a:pt x="742114" y="1104900"/>
                </a:lnTo>
                <a:lnTo>
                  <a:pt x="782750" y="1079500"/>
                </a:lnTo>
                <a:lnTo>
                  <a:pt x="822145" y="1041400"/>
                </a:lnTo>
                <a:lnTo>
                  <a:pt x="859766" y="1016000"/>
                </a:lnTo>
                <a:lnTo>
                  <a:pt x="896070" y="977900"/>
                </a:lnTo>
                <a:lnTo>
                  <a:pt x="931058" y="939800"/>
                </a:lnTo>
                <a:lnTo>
                  <a:pt x="964728" y="901700"/>
                </a:lnTo>
                <a:lnTo>
                  <a:pt x="997083" y="863600"/>
                </a:lnTo>
                <a:lnTo>
                  <a:pt x="1028120" y="825500"/>
                </a:lnTo>
                <a:lnTo>
                  <a:pt x="1057841" y="787400"/>
                </a:lnTo>
                <a:lnTo>
                  <a:pt x="1086246" y="749300"/>
                </a:lnTo>
                <a:lnTo>
                  <a:pt x="1113333" y="711200"/>
                </a:lnTo>
                <a:lnTo>
                  <a:pt x="1139104" y="660400"/>
                </a:lnTo>
                <a:lnTo>
                  <a:pt x="1163641" y="622300"/>
                </a:lnTo>
                <a:lnTo>
                  <a:pt x="1186953" y="571500"/>
                </a:lnTo>
                <a:lnTo>
                  <a:pt x="1209040" y="533400"/>
                </a:lnTo>
                <a:lnTo>
                  <a:pt x="1229901" y="482600"/>
                </a:lnTo>
                <a:lnTo>
                  <a:pt x="1249537" y="444500"/>
                </a:lnTo>
                <a:lnTo>
                  <a:pt x="1267912" y="393700"/>
                </a:lnTo>
                <a:lnTo>
                  <a:pt x="1284992" y="342900"/>
                </a:lnTo>
                <a:lnTo>
                  <a:pt x="1300777" y="292100"/>
                </a:lnTo>
                <a:lnTo>
                  <a:pt x="1315266" y="254000"/>
                </a:lnTo>
                <a:lnTo>
                  <a:pt x="1328460" y="203200"/>
                </a:lnTo>
                <a:lnTo>
                  <a:pt x="1340335" y="152400"/>
                </a:lnTo>
                <a:lnTo>
                  <a:pt x="1350869" y="101600"/>
                </a:lnTo>
                <a:lnTo>
                  <a:pt x="1360061" y="50800"/>
                </a:lnTo>
                <a:lnTo>
                  <a:pt x="1367912" y="0"/>
                </a:lnTo>
                <a:lnTo>
                  <a:pt x="1399185" y="0"/>
                </a:lnTo>
                <a:lnTo>
                  <a:pt x="1394314" y="25400"/>
                </a:lnTo>
                <a:lnTo>
                  <a:pt x="1386164" y="76200"/>
                </a:lnTo>
                <a:lnTo>
                  <a:pt x="1376744" y="127000"/>
                </a:lnTo>
                <a:lnTo>
                  <a:pt x="1366055" y="177800"/>
                </a:lnTo>
                <a:lnTo>
                  <a:pt x="1354096" y="215900"/>
                </a:lnTo>
                <a:lnTo>
                  <a:pt x="1340868" y="266700"/>
                </a:lnTo>
                <a:lnTo>
                  <a:pt x="1326456" y="317500"/>
                </a:lnTo>
                <a:lnTo>
                  <a:pt x="1310773" y="368300"/>
                </a:lnTo>
                <a:lnTo>
                  <a:pt x="1293816" y="406400"/>
                </a:lnTo>
                <a:lnTo>
                  <a:pt x="1275587" y="457200"/>
                </a:lnTo>
                <a:lnTo>
                  <a:pt x="1256085" y="508000"/>
                </a:lnTo>
                <a:lnTo>
                  <a:pt x="1235310" y="546100"/>
                </a:lnTo>
                <a:lnTo>
                  <a:pt x="1213263" y="596900"/>
                </a:lnTo>
                <a:lnTo>
                  <a:pt x="1189943" y="635000"/>
                </a:lnTo>
                <a:lnTo>
                  <a:pt x="1165351" y="673100"/>
                </a:lnTo>
                <a:lnTo>
                  <a:pt x="1139486" y="723900"/>
                </a:lnTo>
                <a:lnTo>
                  <a:pt x="1112348" y="762000"/>
                </a:lnTo>
                <a:lnTo>
                  <a:pt x="1055417" y="838200"/>
                </a:lnTo>
                <a:lnTo>
                  <a:pt x="1025587" y="876300"/>
                </a:lnTo>
                <a:lnTo>
                  <a:pt x="994448" y="914400"/>
                </a:lnTo>
                <a:lnTo>
                  <a:pt x="962002" y="952500"/>
                </a:lnTo>
                <a:lnTo>
                  <a:pt x="928246" y="990600"/>
                </a:lnTo>
                <a:lnTo>
                  <a:pt x="893182" y="1028700"/>
                </a:lnTo>
                <a:lnTo>
                  <a:pt x="856947" y="1054100"/>
                </a:lnTo>
                <a:lnTo>
                  <a:pt x="819676" y="1092200"/>
                </a:lnTo>
                <a:lnTo>
                  <a:pt x="781369" y="1117600"/>
                </a:lnTo>
                <a:lnTo>
                  <a:pt x="742028" y="1143000"/>
                </a:lnTo>
                <a:lnTo>
                  <a:pt x="701651" y="1168400"/>
                </a:lnTo>
                <a:lnTo>
                  <a:pt x="660239" y="1193800"/>
                </a:lnTo>
                <a:lnTo>
                  <a:pt x="627590" y="1219200"/>
                </a:lnTo>
                <a:lnTo>
                  <a:pt x="594216" y="1231900"/>
                </a:lnTo>
                <a:close/>
              </a:path>
              <a:path w="3115945" h="1600200">
                <a:moveTo>
                  <a:pt x="924455" y="1473200"/>
                </a:moveTo>
                <a:lnTo>
                  <a:pt x="766461" y="1473200"/>
                </a:lnTo>
                <a:lnTo>
                  <a:pt x="815868" y="1460500"/>
                </a:lnTo>
                <a:lnTo>
                  <a:pt x="864218" y="1460500"/>
                </a:lnTo>
                <a:lnTo>
                  <a:pt x="911148" y="1435100"/>
                </a:lnTo>
                <a:lnTo>
                  <a:pt x="956294" y="1422400"/>
                </a:lnTo>
                <a:lnTo>
                  <a:pt x="999292" y="1397000"/>
                </a:lnTo>
                <a:lnTo>
                  <a:pt x="1044782" y="1358900"/>
                </a:lnTo>
                <a:lnTo>
                  <a:pt x="1088984" y="1333500"/>
                </a:lnTo>
                <a:lnTo>
                  <a:pt x="1131898" y="1295400"/>
                </a:lnTo>
                <a:lnTo>
                  <a:pt x="1173524" y="1270000"/>
                </a:lnTo>
                <a:lnTo>
                  <a:pt x="1213862" y="1231900"/>
                </a:lnTo>
                <a:lnTo>
                  <a:pt x="1252913" y="1193800"/>
                </a:lnTo>
                <a:lnTo>
                  <a:pt x="1258248" y="1181100"/>
                </a:lnTo>
                <a:lnTo>
                  <a:pt x="1268811" y="1181100"/>
                </a:lnTo>
                <a:lnTo>
                  <a:pt x="1274137" y="1168400"/>
                </a:lnTo>
                <a:lnTo>
                  <a:pt x="1277110" y="1117600"/>
                </a:lnTo>
                <a:lnTo>
                  <a:pt x="1283944" y="1066800"/>
                </a:lnTo>
                <a:lnTo>
                  <a:pt x="1294640" y="1016000"/>
                </a:lnTo>
                <a:lnTo>
                  <a:pt x="1309197" y="965200"/>
                </a:lnTo>
                <a:lnTo>
                  <a:pt x="1327615" y="914400"/>
                </a:lnTo>
                <a:lnTo>
                  <a:pt x="1346591" y="863600"/>
                </a:lnTo>
                <a:lnTo>
                  <a:pt x="1366295" y="825500"/>
                </a:lnTo>
                <a:lnTo>
                  <a:pt x="1386727" y="774700"/>
                </a:lnTo>
                <a:lnTo>
                  <a:pt x="1407887" y="723900"/>
                </a:lnTo>
                <a:lnTo>
                  <a:pt x="1429775" y="673100"/>
                </a:lnTo>
                <a:lnTo>
                  <a:pt x="1452390" y="635000"/>
                </a:lnTo>
                <a:lnTo>
                  <a:pt x="1475733" y="584200"/>
                </a:lnTo>
                <a:lnTo>
                  <a:pt x="1500391" y="533400"/>
                </a:lnTo>
                <a:lnTo>
                  <a:pt x="1526104" y="495300"/>
                </a:lnTo>
                <a:lnTo>
                  <a:pt x="1552872" y="444500"/>
                </a:lnTo>
                <a:lnTo>
                  <a:pt x="1580696" y="406400"/>
                </a:lnTo>
                <a:lnTo>
                  <a:pt x="1609575" y="368300"/>
                </a:lnTo>
                <a:lnTo>
                  <a:pt x="1639508" y="317500"/>
                </a:lnTo>
                <a:lnTo>
                  <a:pt x="1670497" y="279400"/>
                </a:lnTo>
                <a:lnTo>
                  <a:pt x="1702475" y="241300"/>
                </a:lnTo>
                <a:lnTo>
                  <a:pt x="1735376" y="203200"/>
                </a:lnTo>
                <a:lnTo>
                  <a:pt x="1769199" y="165100"/>
                </a:lnTo>
                <a:lnTo>
                  <a:pt x="1803946" y="127000"/>
                </a:lnTo>
                <a:lnTo>
                  <a:pt x="1839614" y="88900"/>
                </a:lnTo>
                <a:lnTo>
                  <a:pt x="1876206" y="50800"/>
                </a:lnTo>
                <a:lnTo>
                  <a:pt x="1913721" y="25400"/>
                </a:lnTo>
                <a:lnTo>
                  <a:pt x="1943194" y="0"/>
                </a:lnTo>
                <a:lnTo>
                  <a:pt x="1992588" y="0"/>
                </a:lnTo>
                <a:lnTo>
                  <a:pt x="1975037" y="12700"/>
                </a:lnTo>
                <a:lnTo>
                  <a:pt x="1937706" y="38100"/>
                </a:lnTo>
                <a:lnTo>
                  <a:pt x="1901181" y="76200"/>
                </a:lnTo>
                <a:lnTo>
                  <a:pt x="1865463" y="114300"/>
                </a:lnTo>
                <a:lnTo>
                  <a:pt x="1830551" y="152400"/>
                </a:lnTo>
                <a:lnTo>
                  <a:pt x="1796517" y="177800"/>
                </a:lnTo>
                <a:lnTo>
                  <a:pt x="1763432" y="215900"/>
                </a:lnTo>
                <a:lnTo>
                  <a:pt x="1731295" y="254000"/>
                </a:lnTo>
                <a:lnTo>
                  <a:pt x="1700107" y="292100"/>
                </a:lnTo>
                <a:lnTo>
                  <a:pt x="1669868" y="342900"/>
                </a:lnTo>
                <a:lnTo>
                  <a:pt x="1640578" y="381000"/>
                </a:lnTo>
                <a:lnTo>
                  <a:pt x="1612236" y="419100"/>
                </a:lnTo>
                <a:lnTo>
                  <a:pt x="1585092" y="457200"/>
                </a:lnTo>
                <a:lnTo>
                  <a:pt x="1558978" y="508000"/>
                </a:lnTo>
                <a:lnTo>
                  <a:pt x="1533893" y="546100"/>
                </a:lnTo>
                <a:lnTo>
                  <a:pt x="1509837" y="584200"/>
                </a:lnTo>
                <a:lnTo>
                  <a:pt x="1486811" y="635000"/>
                </a:lnTo>
                <a:lnTo>
                  <a:pt x="1464814" y="673100"/>
                </a:lnTo>
                <a:lnTo>
                  <a:pt x="1443847" y="723900"/>
                </a:lnTo>
                <a:lnTo>
                  <a:pt x="1426614" y="762000"/>
                </a:lnTo>
                <a:lnTo>
                  <a:pt x="1410460" y="800100"/>
                </a:lnTo>
                <a:lnTo>
                  <a:pt x="1394250" y="850900"/>
                </a:lnTo>
                <a:lnTo>
                  <a:pt x="1359493" y="927100"/>
                </a:lnTo>
                <a:lnTo>
                  <a:pt x="1344316" y="965200"/>
                </a:lnTo>
                <a:lnTo>
                  <a:pt x="1331317" y="1003300"/>
                </a:lnTo>
                <a:lnTo>
                  <a:pt x="1320496" y="1054100"/>
                </a:lnTo>
                <a:lnTo>
                  <a:pt x="1316174" y="1066800"/>
                </a:lnTo>
                <a:lnTo>
                  <a:pt x="1312687" y="1092200"/>
                </a:lnTo>
                <a:lnTo>
                  <a:pt x="1310033" y="1117600"/>
                </a:lnTo>
                <a:lnTo>
                  <a:pt x="1308212" y="1130300"/>
                </a:lnTo>
                <a:lnTo>
                  <a:pt x="1356621" y="1130300"/>
                </a:lnTo>
                <a:lnTo>
                  <a:pt x="1344461" y="1143000"/>
                </a:lnTo>
                <a:lnTo>
                  <a:pt x="1307243" y="1181100"/>
                </a:lnTo>
                <a:lnTo>
                  <a:pt x="1309704" y="1219200"/>
                </a:lnTo>
                <a:lnTo>
                  <a:pt x="1275942" y="1219200"/>
                </a:lnTo>
                <a:lnTo>
                  <a:pt x="1263100" y="1231900"/>
                </a:lnTo>
                <a:lnTo>
                  <a:pt x="1250201" y="1231900"/>
                </a:lnTo>
                <a:lnTo>
                  <a:pt x="1185275" y="1295400"/>
                </a:lnTo>
                <a:lnTo>
                  <a:pt x="1145244" y="1333500"/>
                </a:lnTo>
                <a:lnTo>
                  <a:pt x="1103956" y="1358900"/>
                </a:lnTo>
                <a:lnTo>
                  <a:pt x="1061320" y="1397000"/>
                </a:lnTo>
                <a:lnTo>
                  <a:pt x="1017251" y="1422400"/>
                </a:lnTo>
                <a:lnTo>
                  <a:pt x="971658" y="1447800"/>
                </a:lnTo>
                <a:lnTo>
                  <a:pt x="924455" y="1473200"/>
                </a:lnTo>
                <a:close/>
              </a:path>
              <a:path w="3115945" h="1600200">
                <a:moveTo>
                  <a:pt x="1356621" y="1130300"/>
                </a:moveTo>
                <a:lnTo>
                  <a:pt x="1308212" y="1130300"/>
                </a:lnTo>
                <a:lnTo>
                  <a:pt x="1341748" y="1104900"/>
                </a:lnTo>
                <a:lnTo>
                  <a:pt x="1374720" y="1066800"/>
                </a:lnTo>
                <a:lnTo>
                  <a:pt x="1407156" y="1028700"/>
                </a:lnTo>
                <a:lnTo>
                  <a:pt x="1439078" y="990600"/>
                </a:lnTo>
                <a:lnTo>
                  <a:pt x="1470513" y="952500"/>
                </a:lnTo>
                <a:lnTo>
                  <a:pt x="1501486" y="914400"/>
                </a:lnTo>
                <a:lnTo>
                  <a:pt x="1532785" y="876300"/>
                </a:lnTo>
                <a:lnTo>
                  <a:pt x="1563656" y="838200"/>
                </a:lnTo>
                <a:lnTo>
                  <a:pt x="1594099" y="800100"/>
                </a:lnTo>
                <a:lnTo>
                  <a:pt x="1624115" y="762000"/>
                </a:lnTo>
                <a:lnTo>
                  <a:pt x="1653702" y="723900"/>
                </a:lnTo>
                <a:lnTo>
                  <a:pt x="1682862" y="685800"/>
                </a:lnTo>
                <a:lnTo>
                  <a:pt x="1711594" y="647700"/>
                </a:lnTo>
                <a:lnTo>
                  <a:pt x="1739897" y="596900"/>
                </a:lnTo>
                <a:lnTo>
                  <a:pt x="1767773" y="558800"/>
                </a:lnTo>
                <a:lnTo>
                  <a:pt x="1795222" y="520700"/>
                </a:lnTo>
                <a:lnTo>
                  <a:pt x="1822242" y="482600"/>
                </a:lnTo>
                <a:lnTo>
                  <a:pt x="1848834" y="431800"/>
                </a:lnTo>
                <a:lnTo>
                  <a:pt x="1874999" y="393700"/>
                </a:lnTo>
                <a:lnTo>
                  <a:pt x="1901410" y="355600"/>
                </a:lnTo>
                <a:lnTo>
                  <a:pt x="1927032" y="304800"/>
                </a:lnTo>
                <a:lnTo>
                  <a:pt x="1951865" y="254000"/>
                </a:lnTo>
                <a:lnTo>
                  <a:pt x="1975909" y="215900"/>
                </a:lnTo>
                <a:lnTo>
                  <a:pt x="1999164" y="165100"/>
                </a:lnTo>
                <a:lnTo>
                  <a:pt x="2021630" y="114300"/>
                </a:lnTo>
                <a:lnTo>
                  <a:pt x="2042037" y="76200"/>
                </a:lnTo>
                <a:lnTo>
                  <a:pt x="2061835" y="25400"/>
                </a:lnTo>
                <a:lnTo>
                  <a:pt x="2078131" y="0"/>
                </a:lnTo>
                <a:lnTo>
                  <a:pt x="2113010" y="0"/>
                </a:lnTo>
                <a:lnTo>
                  <a:pt x="2098384" y="25400"/>
                </a:lnTo>
                <a:lnTo>
                  <a:pt x="2078158" y="76200"/>
                </a:lnTo>
                <a:lnTo>
                  <a:pt x="2057104" y="127000"/>
                </a:lnTo>
                <a:lnTo>
                  <a:pt x="2035222" y="165100"/>
                </a:lnTo>
                <a:lnTo>
                  <a:pt x="2012511" y="215900"/>
                </a:lnTo>
                <a:lnTo>
                  <a:pt x="1988971" y="254000"/>
                </a:lnTo>
                <a:lnTo>
                  <a:pt x="1964603" y="304800"/>
                </a:lnTo>
                <a:lnTo>
                  <a:pt x="1939407" y="342900"/>
                </a:lnTo>
                <a:lnTo>
                  <a:pt x="1913383" y="393700"/>
                </a:lnTo>
                <a:lnTo>
                  <a:pt x="1886523" y="431800"/>
                </a:lnTo>
                <a:lnTo>
                  <a:pt x="1858939" y="482600"/>
                </a:lnTo>
                <a:lnTo>
                  <a:pt x="1830742" y="520700"/>
                </a:lnTo>
                <a:lnTo>
                  <a:pt x="1802044" y="571500"/>
                </a:lnTo>
                <a:lnTo>
                  <a:pt x="1772956" y="609600"/>
                </a:lnTo>
                <a:lnTo>
                  <a:pt x="1742926" y="647700"/>
                </a:lnTo>
                <a:lnTo>
                  <a:pt x="1712471" y="698500"/>
                </a:lnTo>
                <a:lnTo>
                  <a:pt x="1681584" y="736600"/>
                </a:lnTo>
                <a:lnTo>
                  <a:pt x="1650258" y="774700"/>
                </a:lnTo>
                <a:lnTo>
                  <a:pt x="1618489" y="825500"/>
                </a:lnTo>
                <a:lnTo>
                  <a:pt x="1586269" y="863600"/>
                </a:lnTo>
                <a:lnTo>
                  <a:pt x="1553593" y="901700"/>
                </a:lnTo>
                <a:lnTo>
                  <a:pt x="1520454" y="939800"/>
                </a:lnTo>
                <a:lnTo>
                  <a:pt x="1486440" y="990600"/>
                </a:lnTo>
                <a:lnTo>
                  <a:pt x="1451882" y="1028700"/>
                </a:lnTo>
                <a:lnTo>
                  <a:pt x="1416732" y="1066800"/>
                </a:lnTo>
                <a:lnTo>
                  <a:pt x="1380941" y="1104900"/>
                </a:lnTo>
                <a:lnTo>
                  <a:pt x="1356621" y="1130300"/>
                </a:lnTo>
                <a:close/>
              </a:path>
              <a:path w="3115945" h="1600200">
                <a:moveTo>
                  <a:pt x="1657006" y="1574800"/>
                </a:moveTo>
                <a:lnTo>
                  <a:pt x="1521324" y="1574800"/>
                </a:lnTo>
                <a:lnTo>
                  <a:pt x="1714394" y="1524000"/>
                </a:lnTo>
                <a:lnTo>
                  <a:pt x="1761164" y="1498600"/>
                </a:lnTo>
                <a:lnTo>
                  <a:pt x="1807121" y="1485900"/>
                </a:lnTo>
                <a:lnTo>
                  <a:pt x="1852051" y="1460500"/>
                </a:lnTo>
                <a:lnTo>
                  <a:pt x="1895956" y="1435100"/>
                </a:lnTo>
                <a:lnTo>
                  <a:pt x="1938834" y="1409700"/>
                </a:lnTo>
                <a:lnTo>
                  <a:pt x="1980685" y="1384300"/>
                </a:lnTo>
                <a:lnTo>
                  <a:pt x="2021402" y="1346200"/>
                </a:lnTo>
                <a:lnTo>
                  <a:pt x="2060696" y="1320800"/>
                </a:lnTo>
                <a:lnTo>
                  <a:pt x="2098590" y="1282700"/>
                </a:lnTo>
                <a:lnTo>
                  <a:pt x="2135102" y="1257300"/>
                </a:lnTo>
                <a:lnTo>
                  <a:pt x="2170254" y="1219200"/>
                </a:lnTo>
                <a:lnTo>
                  <a:pt x="2204064" y="1181100"/>
                </a:lnTo>
                <a:lnTo>
                  <a:pt x="2236555" y="1143000"/>
                </a:lnTo>
                <a:lnTo>
                  <a:pt x="2267745" y="1104900"/>
                </a:lnTo>
                <a:lnTo>
                  <a:pt x="2297656" y="1066800"/>
                </a:lnTo>
                <a:lnTo>
                  <a:pt x="2326307" y="1028700"/>
                </a:lnTo>
                <a:lnTo>
                  <a:pt x="2353718" y="977900"/>
                </a:lnTo>
                <a:lnTo>
                  <a:pt x="2379911" y="939800"/>
                </a:lnTo>
                <a:lnTo>
                  <a:pt x="2404904" y="889000"/>
                </a:lnTo>
                <a:lnTo>
                  <a:pt x="2428719" y="850900"/>
                </a:lnTo>
                <a:lnTo>
                  <a:pt x="2451375" y="800100"/>
                </a:lnTo>
                <a:lnTo>
                  <a:pt x="2472893" y="762000"/>
                </a:lnTo>
                <a:lnTo>
                  <a:pt x="2493293" y="711200"/>
                </a:lnTo>
                <a:lnTo>
                  <a:pt x="2512595" y="660400"/>
                </a:lnTo>
                <a:lnTo>
                  <a:pt x="2530819" y="622300"/>
                </a:lnTo>
                <a:lnTo>
                  <a:pt x="2547987" y="571500"/>
                </a:lnTo>
                <a:lnTo>
                  <a:pt x="2564117" y="520700"/>
                </a:lnTo>
                <a:lnTo>
                  <a:pt x="2579844" y="482600"/>
                </a:lnTo>
                <a:lnTo>
                  <a:pt x="2594351" y="431800"/>
                </a:lnTo>
                <a:lnTo>
                  <a:pt x="2607478" y="381000"/>
                </a:lnTo>
                <a:lnTo>
                  <a:pt x="2619064" y="330200"/>
                </a:lnTo>
                <a:lnTo>
                  <a:pt x="2628946" y="279400"/>
                </a:lnTo>
                <a:lnTo>
                  <a:pt x="2636965" y="228600"/>
                </a:lnTo>
                <a:lnTo>
                  <a:pt x="2642959" y="177800"/>
                </a:lnTo>
                <a:lnTo>
                  <a:pt x="2646767" y="114300"/>
                </a:lnTo>
                <a:lnTo>
                  <a:pt x="2648228" y="63500"/>
                </a:lnTo>
                <a:lnTo>
                  <a:pt x="2646968" y="12700"/>
                </a:lnTo>
                <a:lnTo>
                  <a:pt x="2645143" y="0"/>
                </a:lnTo>
                <a:lnTo>
                  <a:pt x="2679016" y="0"/>
                </a:lnTo>
                <a:lnTo>
                  <a:pt x="2681113" y="50800"/>
                </a:lnTo>
                <a:lnTo>
                  <a:pt x="2681010" y="63500"/>
                </a:lnTo>
                <a:lnTo>
                  <a:pt x="2680908" y="76200"/>
                </a:lnTo>
                <a:lnTo>
                  <a:pt x="2680805" y="88900"/>
                </a:lnTo>
                <a:lnTo>
                  <a:pt x="2680702" y="101600"/>
                </a:lnTo>
                <a:lnTo>
                  <a:pt x="2677972" y="152400"/>
                </a:lnTo>
                <a:lnTo>
                  <a:pt x="2673111" y="203200"/>
                </a:lnTo>
                <a:lnTo>
                  <a:pt x="2666308" y="254000"/>
                </a:lnTo>
                <a:lnTo>
                  <a:pt x="2657751" y="304800"/>
                </a:lnTo>
                <a:lnTo>
                  <a:pt x="2647629" y="342900"/>
                </a:lnTo>
                <a:lnTo>
                  <a:pt x="2636130" y="393700"/>
                </a:lnTo>
                <a:lnTo>
                  <a:pt x="2623444" y="444500"/>
                </a:lnTo>
                <a:lnTo>
                  <a:pt x="2609126" y="495300"/>
                </a:lnTo>
                <a:lnTo>
                  <a:pt x="2593659" y="546100"/>
                </a:lnTo>
                <a:lnTo>
                  <a:pt x="2577044" y="596900"/>
                </a:lnTo>
                <a:lnTo>
                  <a:pt x="2559281" y="635000"/>
                </a:lnTo>
                <a:lnTo>
                  <a:pt x="2540370" y="685800"/>
                </a:lnTo>
                <a:lnTo>
                  <a:pt x="2520310" y="736600"/>
                </a:lnTo>
                <a:lnTo>
                  <a:pt x="2499102" y="774700"/>
                </a:lnTo>
                <a:lnTo>
                  <a:pt x="2476746" y="825500"/>
                </a:lnTo>
                <a:lnTo>
                  <a:pt x="2453242" y="876300"/>
                </a:lnTo>
                <a:lnTo>
                  <a:pt x="2428589" y="914400"/>
                </a:lnTo>
                <a:lnTo>
                  <a:pt x="2402789" y="965200"/>
                </a:lnTo>
                <a:lnTo>
                  <a:pt x="2375840" y="1003300"/>
                </a:lnTo>
                <a:lnTo>
                  <a:pt x="2348029" y="1054100"/>
                </a:lnTo>
                <a:lnTo>
                  <a:pt x="2318917" y="1092200"/>
                </a:lnTo>
                <a:lnTo>
                  <a:pt x="2288502" y="1130300"/>
                </a:lnTo>
                <a:lnTo>
                  <a:pt x="2256780" y="1168400"/>
                </a:lnTo>
                <a:lnTo>
                  <a:pt x="2223748" y="1206500"/>
                </a:lnTo>
                <a:lnTo>
                  <a:pt x="2189403" y="1244600"/>
                </a:lnTo>
                <a:lnTo>
                  <a:pt x="2153742" y="1282700"/>
                </a:lnTo>
                <a:lnTo>
                  <a:pt x="2116763" y="1320800"/>
                </a:lnTo>
                <a:lnTo>
                  <a:pt x="2078462" y="1346200"/>
                </a:lnTo>
                <a:lnTo>
                  <a:pt x="2038837" y="1384300"/>
                </a:lnTo>
                <a:lnTo>
                  <a:pt x="1997884" y="1409700"/>
                </a:lnTo>
                <a:lnTo>
                  <a:pt x="1955600" y="1435100"/>
                </a:lnTo>
                <a:lnTo>
                  <a:pt x="1911412" y="1460500"/>
                </a:lnTo>
                <a:lnTo>
                  <a:pt x="1866271" y="1485900"/>
                </a:lnTo>
                <a:lnTo>
                  <a:pt x="1820179" y="1511300"/>
                </a:lnTo>
                <a:lnTo>
                  <a:pt x="1773135" y="1536700"/>
                </a:lnTo>
                <a:lnTo>
                  <a:pt x="1676193" y="1562100"/>
                </a:lnTo>
                <a:lnTo>
                  <a:pt x="1657006" y="1574800"/>
                </a:lnTo>
                <a:close/>
              </a:path>
              <a:path w="3115945" h="1600200">
                <a:moveTo>
                  <a:pt x="1521324" y="1574800"/>
                </a:moveTo>
                <a:lnTo>
                  <a:pt x="1471609" y="1574800"/>
                </a:lnTo>
                <a:lnTo>
                  <a:pt x="1463793" y="1562100"/>
                </a:lnTo>
                <a:lnTo>
                  <a:pt x="1456080" y="1562100"/>
                </a:lnTo>
                <a:lnTo>
                  <a:pt x="1440582" y="1549400"/>
                </a:lnTo>
                <a:lnTo>
                  <a:pt x="1425579" y="1524000"/>
                </a:lnTo>
                <a:lnTo>
                  <a:pt x="1411069" y="1511300"/>
                </a:lnTo>
                <a:lnTo>
                  <a:pt x="1397053" y="1498600"/>
                </a:lnTo>
                <a:lnTo>
                  <a:pt x="1374003" y="1473200"/>
                </a:lnTo>
                <a:lnTo>
                  <a:pt x="1353186" y="1435100"/>
                </a:lnTo>
                <a:lnTo>
                  <a:pt x="1334603" y="1409700"/>
                </a:lnTo>
                <a:lnTo>
                  <a:pt x="1318255" y="1371600"/>
                </a:lnTo>
                <a:lnTo>
                  <a:pt x="1304298" y="1346200"/>
                </a:lnTo>
                <a:lnTo>
                  <a:pt x="1292892" y="1308100"/>
                </a:lnTo>
                <a:lnTo>
                  <a:pt x="1284036" y="1270000"/>
                </a:lnTo>
                <a:lnTo>
                  <a:pt x="1277730" y="1231900"/>
                </a:lnTo>
                <a:lnTo>
                  <a:pt x="1276827" y="1231900"/>
                </a:lnTo>
                <a:lnTo>
                  <a:pt x="1276527" y="1219200"/>
                </a:lnTo>
                <a:lnTo>
                  <a:pt x="1309704" y="1219200"/>
                </a:lnTo>
                <a:lnTo>
                  <a:pt x="1315647" y="1257300"/>
                </a:lnTo>
                <a:lnTo>
                  <a:pt x="1325071" y="1295400"/>
                </a:lnTo>
                <a:lnTo>
                  <a:pt x="1337977" y="1333500"/>
                </a:lnTo>
                <a:lnTo>
                  <a:pt x="1358998" y="1384300"/>
                </a:lnTo>
                <a:lnTo>
                  <a:pt x="1384664" y="1422400"/>
                </a:lnTo>
                <a:lnTo>
                  <a:pt x="1414352" y="1460500"/>
                </a:lnTo>
                <a:lnTo>
                  <a:pt x="1447440" y="1498600"/>
                </a:lnTo>
                <a:lnTo>
                  <a:pt x="1483304" y="1536700"/>
                </a:lnTo>
                <a:lnTo>
                  <a:pt x="1521324" y="1574800"/>
                </a:lnTo>
                <a:close/>
              </a:path>
              <a:path w="3115945" h="1600200">
                <a:moveTo>
                  <a:pt x="836047" y="1498600"/>
                </a:moveTo>
                <a:lnTo>
                  <a:pt x="744921" y="1498600"/>
                </a:lnTo>
                <a:lnTo>
                  <a:pt x="656680" y="1473200"/>
                </a:lnTo>
                <a:lnTo>
                  <a:pt x="612349" y="1447800"/>
                </a:lnTo>
                <a:lnTo>
                  <a:pt x="574596" y="1409700"/>
                </a:lnTo>
                <a:lnTo>
                  <a:pt x="542757" y="1358900"/>
                </a:lnTo>
                <a:lnTo>
                  <a:pt x="516170" y="1320800"/>
                </a:lnTo>
                <a:lnTo>
                  <a:pt x="494172" y="1270000"/>
                </a:lnTo>
                <a:lnTo>
                  <a:pt x="531033" y="1270000"/>
                </a:lnTo>
                <a:lnTo>
                  <a:pt x="536777" y="1282700"/>
                </a:lnTo>
                <a:lnTo>
                  <a:pt x="549733" y="1308100"/>
                </a:lnTo>
                <a:lnTo>
                  <a:pt x="580055" y="1358900"/>
                </a:lnTo>
                <a:lnTo>
                  <a:pt x="608856" y="1397000"/>
                </a:lnTo>
                <a:lnTo>
                  <a:pt x="642243" y="1422400"/>
                </a:lnTo>
                <a:lnTo>
                  <a:pt x="679871" y="1447800"/>
                </a:lnTo>
                <a:lnTo>
                  <a:pt x="721392" y="1460500"/>
                </a:lnTo>
                <a:lnTo>
                  <a:pt x="766461" y="1473200"/>
                </a:lnTo>
                <a:lnTo>
                  <a:pt x="924455" y="1473200"/>
                </a:lnTo>
                <a:lnTo>
                  <a:pt x="836047" y="1498600"/>
                </a:lnTo>
                <a:close/>
              </a:path>
              <a:path w="3115945" h="1600200">
                <a:moveTo>
                  <a:pt x="1618368" y="1587500"/>
                </a:moveTo>
                <a:lnTo>
                  <a:pt x="1487515" y="1587500"/>
                </a:lnTo>
                <a:lnTo>
                  <a:pt x="1479520" y="1574800"/>
                </a:lnTo>
                <a:lnTo>
                  <a:pt x="1637731" y="1574800"/>
                </a:lnTo>
                <a:lnTo>
                  <a:pt x="1618368" y="1587500"/>
                </a:lnTo>
                <a:close/>
              </a:path>
              <a:path w="3115945" h="1600200">
                <a:moveTo>
                  <a:pt x="1559505" y="1600200"/>
                </a:moveTo>
                <a:lnTo>
                  <a:pt x="1502157" y="1600200"/>
                </a:lnTo>
                <a:lnTo>
                  <a:pt x="1494617" y="1587500"/>
                </a:lnTo>
                <a:lnTo>
                  <a:pt x="1579314" y="1587500"/>
                </a:lnTo>
                <a:lnTo>
                  <a:pt x="1559505" y="1600200"/>
                </a:lnTo>
                <a:close/>
              </a:path>
              <a:path w="3115945" h="1600200">
                <a:moveTo>
                  <a:pt x="3031499" y="255166"/>
                </a:moveTo>
                <a:lnTo>
                  <a:pt x="3028760" y="255166"/>
                </a:lnTo>
                <a:lnTo>
                  <a:pt x="3025276" y="254660"/>
                </a:lnTo>
                <a:lnTo>
                  <a:pt x="3013361" y="239213"/>
                </a:lnTo>
                <a:lnTo>
                  <a:pt x="3013834" y="235036"/>
                </a:lnTo>
                <a:lnTo>
                  <a:pt x="3014454" y="233068"/>
                </a:lnTo>
                <a:lnTo>
                  <a:pt x="3015457" y="231220"/>
                </a:lnTo>
                <a:lnTo>
                  <a:pt x="3026782" y="210804"/>
                </a:lnTo>
                <a:lnTo>
                  <a:pt x="3037301" y="190000"/>
                </a:lnTo>
                <a:lnTo>
                  <a:pt x="3055917" y="147227"/>
                </a:lnTo>
                <a:lnTo>
                  <a:pt x="3071622" y="97026"/>
                </a:lnTo>
                <a:lnTo>
                  <a:pt x="3080701" y="46152"/>
                </a:lnTo>
                <a:lnTo>
                  <a:pt x="3082514" y="0"/>
                </a:lnTo>
                <a:lnTo>
                  <a:pt x="3115192" y="0"/>
                </a:lnTo>
                <a:lnTo>
                  <a:pt x="3110185" y="70248"/>
                </a:lnTo>
                <a:lnTo>
                  <a:pt x="3099640" y="116349"/>
                </a:lnTo>
                <a:lnTo>
                  <a:pt x="3084540" y="161435"/>
                </a:lnTo>
                <a:lnTo>
                  <a:pt x="3065566" y="205255"/>
                </a:lnTo>
                <a:lnTo>
                  <a:pt x="3043400" y="247558"/>
                </a:lnTo>
                <a:lnTo>
                  <a:pt x="3035584" y="254166"/>
                </a:lnTo>
                <a:lnTo>
                  <a:pt x="3031499" y="255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644288"/>
            <a:ext cx="3639185" cy="643255"/>
          </a:xfrm>
          <a:custGeom>
            <a:avLst/>
            <a:gdLst/>
            <a:ahLst/>
            <a:cxnLst/>
            <a:rect l="l" t="t" r="r" b="b"/>
            <a:pathLst>
              <a:path w="3639185" h="643254">
                <a:moveTo>
                  <a:pt x="0" y="133280"/>
                </a:moveTo>
                <a:lnTo>
                  <a:pt x="0" y="101356"/>
                </a:lnTo>
                <a:lnTo>
                  <a:pt x="12736" y="100673"/>
                </a:lnTo>
                <a:lnTo>
                  <a:pt x="62323" y="97355"/>
                </a:lnTo>
                <a:lnTo>
                  <a:pt x="111808" y="93104"/>
                </a:lnTo>
                <a:lnTo>
                  <a:pt x="161205" y="88046"/>
                </a:lnTo>
                <a:lnTo>
                  <a:pt x="210528" y="82307"/>
                </a:lnTo>
                <a:lnTo>
                  <a:pt x="259790" y="76015"/>
                </a:lnTo>
                <a:lnTo>
                  <a:pt x="554864" y="33711"/>
                </a:lnTo>
                <a:lnTo>
                  <a:pt x="653362" y="20911"/>
                </a:lnTo>
                <a:lnTo>
                  <a:pt x="702700" y="15324"/>
                </a:lnTo>
                <a:lnTo>
                  <a:pt x="752115" y="10448"/>
                </a:lnTo>
                <a:lnTo>
                  <a:pt x="801621" y="6409"/>
                </a:lnTo>
                <a:lnTo>
                  <a:pt x="903648" y="586"/>
                </a:lnTo>
                <a:lnTo>
                  <a:pt x="955863" y="0"/>
                </a:lnTo>
                <a:lnTo>
                  <a:pt x="1007875" y="1574"/>
                </a:lnTo>
                <a:lnTo>
                  <a:pt x="1059684" y="5310"/>
                </a:lnTo>
                <a:lnTo>
                  <a:pt x="1111291" y="11207"/>
                </a:lnTo>
                <a:lnTo>
                  <a:pt x="1162695" y="19265"/>
                </a:lnTo>
                <a:lnTo>
                  <a:pt x="1213897" y="29484"/>
                </a:lnTo>
                <a:lnTo>
                  <a:pt x="1236174" y="34891"/>
                </a:lnTo>
                <a:lnTo>
                  <a:pt x="943064" y="34891"/>
                </a:lnTo>
                <a:lnTo>
                  <a:pt x="893957" y="35320"/>
                </a:lnTo>
                <a:lnTo>
                  <a:pt x="844774" y="37140"/>
                </a:lnTo>
                <a:lnTo>
                  <a:pt x="795557" y="40187"/>
                </a:lnTo>
                <a:lnTo>
                  <a:pt x="746349" y="44296"/>
                </a:lnTo>
                <a:lnTo>
                  <a:pt x="697193" y="49303"/>
                </a:lnTo>
                <a:lnTo>
                  <a:pt x="648134" y="55043"/>
                </a:lnTo>
                <a:lnTo>
                  <a:pt x="259649" y="109114"/>
                </a:lnTo>
                <a:lnTo>
                  <a:pt x="210760" y="115156"/>
                </a:lnTo>
                <a:lnTo>
                  <a:pt x="161808" y="120657"/>
                </a:lnTo>
                <a:lnTo>
                  <a:pt x="112807" y="125491"/>
                </a:lnTo>
                <a:lnTo>
                  <a:pt x="63771" y="129533"/>
                </a:lnTo>
                <a:lnTo>
                  <a:pt x="14714" y="132656"/>
                </a:lnTo>
                <a:lnTo>
                  <a:pt x="0" y="133280"/>
                </a:lnTo>
                <a:close/>
              </a:path>
              <a:path w="3639185" h="643254">
                <a:moveTo>
                  <a:pt x="1914795" y="300017"/>
                </a:moveTo>
                <a:lnTo>
                  <a:pt x="1870986" y="299746"/>
                </a:lnTo>
                <a:lnTo>
                  <a:pt x="1827432" y="296856"/>
                </a:lnTo>
                <a:lnTo>
                  <a:pt x="1784133" y="291347"/>
                </a:lnTo>
                <a:lnTo>
                  <a:pt x="1741089" y="283220"/>
                </a:lnTo>
                <a:lnTo>
                  <a:pt x="1698609" y="272542"/>
                </a:lnTo>
                <a:lnTo>
                  <a:pt x="1657002" y="259382"/>
                </a:lnTo>
                <a:lnTo>
                  <a:pt x="1616270" y="243739"/>
                </a:lnTo>
                <a:lnTo>
                  <a:pt x="1576411" y="225613"/>
                </a:lnTo>
                <a:lnTo>
                  <a:pt x="1528092" y="201362"/>
                </a:lnTo>
                <a:lnTo>
                  <a:pt x="1432649" y="151791"/>
                </a:lnTo>
                <a:lnTo>
                  <a:pt x="1384603" y="128070"/>
                </a:lnTo>
                <a:lnTo>
                  <a:pt x="1335729" y="106122"/>
                </a:lnTo>
                <a:lnTo>
                  <a:pt x="1285566" y="86746"/>
                </a:lnTo>
                <a:lnTo>
                  <a:pt x="1233653" y="70741"/>
                </a:lnTo>
                <a:lnTo>
                  <a:pt x="1185920" y="59370"/>
                </a:lnTo>
                <a:lnTo>
                  <a:pt x="1137850" y="50377"/>
                </a:lnTo>
                <a:lnTo>
                  <a:pt x="1089486" y="43596"/>
                </a:lnTo>
                <a:lnTo>
                  <a:pt x="1040871" y="38865"/>
                </a:lnTo>
                <a:lnTo>
                  <a:pt x="992049" y="36018"/>
                </a:lnTo>
                <a:lnTo>
                  <a:pt x="943064" y="34891"/>
                </a:lnTo>
                <a:lnTo>
                  <a:pt x="1236174" y="34891"/>
                </a:lnTo>
                <a:lnTo>
                  <a:pt x="1315899" y="58675"/>
                </a:lnTo>
                <a:lnTo>
                  <a:pt x="1365349" y="78648"/>
                </a:lnTo>
                <a:lnTo>
                  <a:pt x="1413670" y="100965"/>
                </a:lnTo>
                <a:lnTo>
                  <a:pt x="1461289" y="124808"/>
                </a:lnTo>
                <a:lnTo>
                  <a:pt x="1556117" y="173795"/>
                </a:lnTo>
                <a:lnTo>
                  <a:pt x="1604176" y="197303"/>
                </a:lnTo>
                <a:lnTo>
                  <a:pt x="1648384" y="215613"/>
                </a:lnTo>
                <a:lnTo>
                  <a:pt x="1693511" y="230902"/>
                </a:lnTo>
                <a:lnTo>
                  <a:pt x="1739557" y="243171"/>
                </a:lnTo>
                <a:lnTo>
                  <a:pt x="1786521" y="252420"/>
                </a:lnTo>
                <a:lnTo>
                  <a:pt x="1833885" y="258568"/>
                </a:lnTo>
                <a:lnTo>
                  <a:pt x="1881558" y="261589"/>
                </a:lnTo>
                <a:lnTo>
                  <a:pt x="2203163" y="261589"/>
                </a:lnTo>
                <a:lnTo>
                  <a:pt x="2167133" y="269558"/>
                </a:lnTo>
                <a:lnTo>
                  <a:pt x="2117226" y="279237"/>
                </a:lnTo>
                <a:lnTo>
                  <a:pt x="2067071" y="287363"/>
                </a:lnTo>
                <a:lnTo>
                  <a:pt x="2016635" y="293697"/>
                </a:lnTo>
                <a:lnTo>
                  <a:pt x="1965887" y="297995"/>
                </a:lnTo>
                <a:lnTo>
                  <a:pt x="1914795" y="300017"/>
                </a:lnTo>
                <a:close/>
              </a:path>
              <a:path w="3639185" h="643254">
                <a:moveTo>
                  <a:pt x="2203163" y="261589"/>
                </a:moveTo>
                <a:lnTo>
                  <a:pt x="1881558" y="261589"/>
                </a:lnTo>
                <a:lnTo>
                  <a:pt x="1929219" y="261442"/>
                </a:lnTo>
                <a:lnTo>
                  <a:pt x="1976976" y="258141"/>
                </a:lnTo>
                <a:lnTo>
                  <a:pt x="2030425" y="251994"/>
                </a:lnTo>
                <a:lnTo>
                  <a:pt x="2083578" y="244380"/>
                </a:lnTo>
                <a:lnTo>
                  <a:pt x="2136435" y="235297"/>
                </a:lnTo>
                <a:lnTo>
                  <a:pt x="2188994" y="224746"/>
                </a:lnTo>
                <a:lnTo>
                  <a:pt x="2241258" y="212727"/>
                </a:lnTo>
                <a:lnTo>
                  <a:pt x="2293224" y="199240"/>
                </a:lnTo>
                <a:lnTo>
                  <a:pt x="2535059" y="130947"/>
                </a:lnTo>
                <a:lnTo>
                  <a:pt x="2582941" y="118228"/>
                </a:lnTo>
                <a:lnTo>
                  <a:pt x="2631192" y="106122"/>
                </a:lnTo>
                <a:lnTo>
                  <a:pt x="2679163" y="94991"/>
                </a:lnTo>
                <a:lnTo>
                  <a:pt x="2727517" y="84893"/>
                </a:lnTo>
                <a:lnTo>
                  <a:pt x="2776518" y="76015"/>
                </a:lnTo>
                <a:lnTo>
                  <a:pt x="2824744" y="68782"/>
                </a:lnTo>
                <a:lnTo>
                  <a:pt x="2873632" y="63188"/>
                </a:lnTo>
                <a:lnTo>
                  <a:pt x="2922712" y="59513"/>
                </a:lnTo>
                <a:lnTo>
                  <a:pt x="2971990" y="57968"/>
                </a:lnTo>
                <a:lnTo>
                  <a:pt x="3016079" y="58675"/>
                </a:lnTo>
                <a:lnTo>
                  <a:pt x="3020188" y="58675"/>
                </a:lnTo>
                <a:lnTo>
                  <a:pt x="3071172" y="62102"/>
                </a:lnTo>
                <a:lnTo>
                  <a:pt x="3121241" y="68457"/>
                </a:lnTo>
                <a:lnTo>
                  <a:pt x="3170691" y="78068"/>
                </a:lnTo>
                <a:lnTo>
                  <a:pt x="3219247" y="90942"/>
                </a:lnTo>
                <a:lnTo>
                  <a:pt x="3240396" y="98148"/>
                </a:lnTo>
                <a:lnTo>
                  <a:pt x="3006744" y="98148"/>
                </a:lnTo>
                <a:lnTo>
                  <a:pt x="2956533" y="98278"/>
                </a:lnTo>
                <a:lnTo>
                  <a:pt x="2906206" y="100831"/>
                </a:lnTo>
                <a:lnTo>
                  <a:pt x="2855917" y="105546"/>
                </a:lnTo>
                <a:lnTo>
                  <a:pt x="2805821" y="112162"/>
                </a:lnTo>
                <a:lnTo>
                  <a:pt x="2756071" y="120417"/>
                </a:lnTo>
                <a:lnTo>
                  <a:pt x="2706821" y="130050"/>
                </a:lnTo>
                <a:lnTo>
                  <a:pt x="2658226" y="140800"/>
                </a:lnTo>
                <a:lnTo>
                  <a:pt x="2610439" y="152405"/>
                </a:lnTo>
                <a:lnTo>
                  <a:pt x="2561318" y="165198"/>
                </a:lnTo>
                <a:lnTo>
                  <a:pt x="2315688" y="233620"/>
                </a:lnTo>
                <a:lnTo>
                  <a:pt x="2266332" y="246508"/>
                </a:lnTo>
                <a:lnTo>
                  <a:pt x="2216824" y="258568"/>
                </a:lnTo>
                <a:lnTo>
                  <a:pt x="2203163" y="261589"/>
                </a:lnTo>
                <a:close/>
              </a:path>
              <a:path w="3639185" h="643254">
                <a:moveTo>
                  <a:pt x="3637447" y="642711"/>
                </a:moveTo>
                <a:lnTo>
                  <a:pt x="3597619" y="642711"/>
                </a:lnTo>
                <a:lnTo>
                  <a:pt x="3599455" y="595626"/>
                </a:lnTo>
                <a:lnTo>
                  <a:pt x="3595919" y="548687"/>
                </a:lnTo>
                <a:lnTo>
                  <a:pt x="3587369" y="503102"/>
                </a:lnTo>
                <a:lnTo>
                  <a:pt x="3574125" y="459059"/>
                </a:lnTo>
                <a:lnTo>
                  <a:pt x="3556511" y="416744"/>
                </a:lnTo>
                <a:lnTo>
                  <a:pt x="3534849" y="376345"/>
                </a:lnTo>
                <a:lnTo>
                  <a:pt x="3509461" y="338048"/>
                </a:lnTo>
                <a:lnTo>
                  <a:pt x="3480670" y="302041"/>
                </a:lnTo>
                <a:lnTo>
                  <a:pt x="3448798" y="268510"/>
                </a:lnTo>
                <a:lnTo>
                  <a:pt x="3414168" y="237643"/>
                </a:lnTo>
                <a:lnTo>
                  <a:pt x="3377102" y="209626"/>
                </a:lnTo>
                <a:lnTo>
                  <a:pt x="3337922" y="184646"/>
                </a:lnTo>
                <a:lnTo>
                  <a:pt x="3296951" y="162890"/>
                </a:lnTo>
                <a:lnTo>
                  <a:pt x="3250670" y="142993"/>
                </a:lnTo>
                <a:lnTo>
                  <a:pt x="3203349" y="127087"/>
                </a:lnTo>
                <a:lnTo>
                  <a:pt x="3155142" y="114911"/>
                </a:lnTo>
                <a:lnTo>
                  <a:pt x="3105747" y="106122"/>
                </a:lnTo>
                <a:lnTo>
                  <a:pt x="3105473" y="106122"/>
                </a:lnTo>
                <a:lnTo>
                  <a:pt x="3056423" y="100673"/>
                </a:lnTo>
                <a:lnTo>
                  <a:pt x="3056115" y="100673"/>
                </a:lnTo>
                <a:lnTo>
                  <a:pt x="3006744" y="98148"/>
                </a:lnTo>
                <a:lnTo>
                  <a:pt x="3240396" y="98148"/>
                </a:lnTo>
                <a:lnTo>
                  <a:pt x="3312578" y="126513"/>
                </a:lnTo>
                <a:lnTo>
                  <a:pt x="3356803" y="149227"/>
                </a:lnTo>
                <a:lnTo>
                  <a:pt x="3399035" y="175236"/>
                </a:lnTo>
                <a:lnTo>
                  <a:pt x="3438999" y="204551"/>
                </a:lnTo>
                <a:lnTo>
                  <a:pt x="3476419" y="237177"/>
                </a:lnTo>
                <a:lnTo>
                  <a:pt x="3511022" y="273125"/>
                </a:lnTo>
                <a:lnTo>
                  <a:pt x="3542531" y="312401"/>
                </a:lnTo>
                <a:lnTo>
                  <a:pt x="3570673" y="355014"/>
                </a:lnTo>
                <a:lnTo>
                  <a:pt x="3595316" y="402569"/>
                </a:lnTo>
                <a:lnTo>
                  <a:pt x="3614662" y="452525"/>
                </a:lnTo>
                <a:lnTo>
                  <a:pt x="3628470" y="504275"/>
                </a:lnTo>
                <a:lnTo>
                  <a:pt x="3636577" y="557188"/>
                </a:lnTo>
                <a:lnTo>
                  <a:pt x="3638897" y="610664"/>
                </a:lnTo>
                <a:lnTo>
                  <a:pt x="3638376" y="628522"/>
                </a:lnTo>
                <a:lnTo>
                  <a:pt x="3637447" y="642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989737"/>
            <a:ext cx="1398905" cy="2654300"/>
          </a:xfrm>
          <a:custGeom>
            <a:avLst/>
            <a:gdLst/>
            <a:ahLst/>
            <a:cxnLst/>
            <a:rect l="l" t="t" r="r" b="b"/>
            <a:pathLst>
              <a:path w="1398905" h="2654300">
                <a:moveTo>
                  <a:pt x="0" y="330200"/>
                </a:moveTo>
                <a:lnTo>
                  <a:pt x="0" y="266700"/>
                </a:lnTo>
                <a:lnTo>
                  <a:pt x="38841" y="241300"/>
                </a:lnTo>
                <a:lnTo>
                  <a:pt x="83069" y="215900"/>
                </a:lnTo>
                <a:lnTo>
                  <a:pt x="173904" y="165100"/>
                </a:lnTo>
                <a:lnTo>
                  <a:pt x="218814" y="152400"/>
                </a:lnTo>
                <a:lnTo>
                  <a:pt x="264197" y="127000"/>
                </a:lnTo>
                <a:lnTo>
                  <a:pt x="356388" y="101600"/>
                </a:lnTo>
                <a:lnTo>
                  <a:pt x="403195" y="76200"/>
                </a:lnTo>
                <a:lnTo>
                  <a:pt x="592097" y="25400"/>
                </a:lnTo>
                <a:lnTo>
                  <a:pt x="640393" y="25400"/>
                </a:lnTo>
                <a:lnTo>
                  <a:pt x="738024" y="0"/>
                </a:lnTo>
                <a:lnTo>
                  <a:pt x="1032078" y="0"/>
                </a:lnTo>
                <a:lnTo>
                  <a:pt x="1080213" y="12700"/>
                </a:lnTo>
                <a:lnTo>
                  <a:pt x="1111845" y="12700"/>
                </a:lnTo>
                <a:lnTo>
                  <a:pt x="1173027" y="38100"/>
                </a:lnTo>
                <a:lnTo>
                  <a:pt x="822787" y="38100"/>
                </a:lnTo>
                <a:lnTo>
                  <a:pt x="771452" y="50800"/>
                </a:lnTo>
                <a:lnTo>
                  <a:pt x="720258" y="50800"/>
                </a:lnTo>
                <a:lnTo>
                  <a:pt x="571327" y="88900"/>
                </a:lnTo>
                <a:lnTo>
                  <a:pt x="523085" y="88900"/>
                </a:lnTo>
                <a:lnTo>
                  <a:pt x="475307" y="101600"/>
                </a:lnTo>
                <a:lnTo>
                  <a:pt x="427995" y="127000"/>
                </a:lnTo>
                <a:lnTo>
                  <a:pt x="288848" y="165100"/>
                </a:lnTo>
                <a:lnTo>
                  <a:pt x="198408" y="215900"/>
                </a:lnTo>
                <a:lnTo>
                  <a:pt x="153885" y="228600"/>
                </a:lnTo>
                <a:lnTo>
                  <a:pt x="109828" y="254000"/>
                </a:lnTo>
                <a:lnTo>
                  <a:pt x="68801" y="279400"/>
                </a:lnTo>
                <a:lnTo>
                  <a:pt x="28431" y="304800"/>
                </a:lnTo>
                <a:lnTo>
                  <a:pt x="0" y="330200"/>
                </a:lnTo>
                <a:close/>
              </a:path>
              <a:path w="1398905" h="2654300">
                <a:moveTo>
                  <a:pt x="993165" y="1168400"/>
                </a:moveTo>
                <a:lnTo>
                  <a:pt x="933491" y="1168400"/>
                </a:lnTo>
                <a:lnTo>
                  <a:pt x="951087" y="1155700"/>
                </a:lnTo>
                <a:lnTo>
                  <a:pt x="968500" y="1130300"/>
                </a:lnTo>
                <a:lnTo>
                  <a:pt x="985695" y="1104900"/>
                </a:lnTo>
                <a:lnTo>
                  <a:pt x="1002633" y="1092200"/>
                </a:lnTo>
                <a:lnTo>
                  <a:pt x="1034324" y="1054100"/>
                </a:lnTo>
                <a:lnTo>
                  <a:pt x="1064827" y="1016000"/>
                </a:lnTo>
                <a:lnTo>
                  <a:pt x="1094145" y="977900"/>
                </a:lnTo>
                <a:lnTo>
                  <a:pt x="1122275" y="939800"/>
                </a:lnTo>
                <a:lnTo>
                  <a:pt x="1149219" y="901700"/>
                </a:lnTo>
                <a:lnTo>
                  <a:pt x="1174977" y="863600"/>
                </a:lnTo>
                <a:lnTo>
                  <a:pt x="1199548" y="812800"/>
                </a:lnTo>
                <a:lnTo>
                  <a:pt x="1222933" y="774700"/>
                </a:lnTo>
                <a:lnTo>
                  <a:pt x="1245131" y="736600"/>
                </a:lnTo>
                <a:lnTo>
                  <a:pt x="1266143" y="685800"/>
                </a:lnTo>
                <a:lnTo>
                  <a:pt x="1285968" y="647700"/>
                </a:lnTo>
                <a:lnTo>
                  <a:pt x="1301600" y="596900"/>
                </a:lnTo>
                <a:lnTo>
                  <a:pt x="1316188" y="558800"/>
                </a:lnTo>
                <a:lnTo>
                  <a:pt x="1329090" y="520700"/>
                </a:lnTo>
                <a:lnTo>
                  <a:pt x="1339663" y="469900"/>
                </a:lnTo>
                <a:lnTo>
                  <a:pt x="1347265" y="419100"/>
                </a:lnTo>
                <a:lnTo>
                  <a:pt x="1351254" y="381000"/>
                </a:lnTo>
                <a:lnTo>
                  <a:pt x="1351120" y="355600"/>
                </a:lnTo>
                <a:lnTo>
                  <a:pt x="1351054" y="342900"/>
                </a:lnTo>
                <a:lnTo>
                  <a:pt x="1345824" y="292100"/>
                </a:lnTo>
                <a:lnTo>
                  <a:pt x="1335121" y="241300"/>
                </a:lnTo>
                <a:lnTo>
                  <a:pt x="1318236" y="203200"/>
                </a:lnTo>
                <a:lnTo>
                  <a:pt x="1294528" y="165100"/>
                </a:lnTo>
                <a:lnTo>
                  <a:pt x="1263353" y="139700"/>
                </a:lnTo>
                <a:lnTo>
                  <a:pt x="1224070" y="101600"/>
                </a:lnTo>
                <a:lnTo>
                  <a:pt x="1195368" y="88900"/>
                </a:lnTo>
                <a:lnTo>
                  <a:pt x="1165936" y="76200"/>
                </a:lnTo>
                <a:lnTo>
                  <a:pt x="1135772" y="63500"/>
                </a:lnTo>
                <a:lnTo>
                  <a:pt x="1104876" y="63500"/>
                </a:lnTo>
                <a:lnTo>
                  <a:pt x="1073478" y="50800"/>
                </a:lnTo>
                <a:lnTo>
                  <a:pt x="1041807" y="50800"/>
                </a:lnTo>
                <a:lnTo>
                  <a:pt x="1009863" y="38100"/>
                </a:lnTo>
                <a:lnTo>
                  <a:pt x="1173027" y="38100"/>
                </a:lnTo>
                <a:lnTo>
                  <a:pt x="1202577" y="50800"/>
                </a:lnTo>
                <a:lnTo>
                  <a:pt x="1231107" y="63500"/>
                </a:lnTo>
                <a:lnTo>
                  <a:pt x="1258290" y="76200"/>
                </a:lnTo>
                <a:lnTo>
                  <a:pt x="1284128" y="101600"/>
                </a:lnTo>
                <a:lnTo>
                  <a:pt x="1308619" y="114300"/>
                </a:lnTo>
                <a:lnTo>
                  <a:pt x="1339886" y="152400"/>
                </a:lnTo>
                <a:lnTo>
                  <a:pt x="1365049" y="203200"/>
                </a:lnTo>
                <a:lnTo>
                  <a:pt x="1371959" y="215900"/>
                </a:lnTo>
                <a:lnTo>
                  <a:pt x="1378123" y="228600"/>
                </a:lnTo>
                <a:lnTo>
                  <a:pt x="1383513" y="241300"/>
                </a:lnTo>
                <a:lnTo>
                  <a:pt x="1388100" y="254000"/>
                </a:lnTo>
                <a:lnTo>
                  <a:pt x="1391885" y="279400"/>
                </a:lnTo>
                <a:lnTo>
                  <a:pt x="1394866" y="292100"/>
                </a:lnTo>
                <a:lnTo>
                  <a:pt x="1397031" y="304800"/>
                </a:lnTo>
                <a:lnTo>
                  <a:pt x="1398367" y="330200"/>
                </a:lnTo>
                <a:lnTo>
                  <a:pt x="1398875" y="342900"/>
                </a:lnTo>
                <a:lnTo>
                  <a:pt x="1398555" y="355600"/>
                </a:lnTo>
                <a:lnTo>
                  <a:pt x="1395838" y="406400"/>
                </a:lnTo>
                <a:lnTo>
                  <a:pt x="1388833" y="457200"/>
                </a:lnTo>
                <a:lnTo>
                  <a:pt x="1378027" y="508000"/>
                </a:lnTo>
                <a:lnTo>
                  <a:pt x="1363903" y="558800"/>
                </a:lnTo>
                <a:lnTo>
                  <a:pt x="1346947" y="609600"/>
                </a:lnTo>
                <a:lnTo>
                  <a:pt x="1327643" y="660400"/>
                </a:lnTo>
                <a:lnTo>
                  <a:pt x="1306475" y="711200"/>
                </a:lnTo>
                <a:lnTo>
                  <a:pt x="1283928" y="762000"/>
                </a:lnTo>
                <a:lnTo>
                  <a:pt x="1259741" y="800100"/>
                </a:lnTo>
                <a:lnTo>
                  <a:pt x="1234468" y="850900"/>
                </a:lnTo>
                <a:lnTo>
                  <a:pt x="1208108" y="889000"/>
                </a:lnTo>
                <a:lnTo>
                  <a:pt x="1180662" y="927100"/>
                </a:lnTo>
                <a:lnTo>
                  <a:pt x="1152128" y="977900"/>
                </a:lnTo>
                <a:lnTo>
                  <a:pt x="1122509" y="1016000"/>
                </a:lnTo>
                <a:lnTo>
                  <a:pt x="1091803" y="1054100"/>
                </a:lnTo>
                <a:lnTo>
                  <a:pt x="1060010" y="1092200"/>
                </a:lnTo>
                <a:lnTo>
                  <a:pt x="1027131" y="1130300"/>
                </a:lnTo>
                <a:lnTo>
                  <a:pt x="993165" y="1168400"/>
                </a:lnTo>
                <a:close/>
              </a:path>
              <a:path w="1398905" h="2654300">
                <a:moveTo>
                  <a:pt x="415884" y="1625600"/>
                </a:moveTo>
                <a:lnTo>
                  <a:pt x="305931" y="1625600"/>
                </a:lnTo>
                <a:lnTo>
                  <a:pt x="355849" y="1600200"/>
                </a:lnTo>
                <a:lnTo>
                  <a:pt x="452914" y="1549400"/>
                </a:lnTo>
                <a:lnTo>
                  <a:pt x="500060" y="1524000"/>
                </a:lnTo>
                <a:lnTo>
                  <a:pt x="546283" y="1498600"/>
                </a:lnTo>
                <a:lnTo>
                  <a:pt x="591604" y="1473200"/>
                </a:lnTo>
                <a:lnTo>
                  <a:pt x="632497" y="1435100"/>
                </a:lnTo>
                <a:lnTo>
                  <a:pt x="672623" y="1409700"/>
                </a:lnTo>
                <a:lnTo>
                  <a:pt x="711983" y="1371600"/>
                </a:lnTo>
                <a:lnTo>
                  <a:pt x="750577" y="1346200"/>
                </a:lnTo>
                <a:lnTo>
                  <a:pt x="788405" y="1308100"/>
                </a:lnTo>
                <a:lnTo>
                  <a:pt x="825467" y="1282700"/>
                </a:lnTo>
                <a:lnTo>
                  <a:pt x="861762" y="1244600"/>
                </a:lnTo>
                <a:lnTo>
                  <a:pt x="897292" y="1206500"/>
                </a:lnTo>
                <a:lnTo>
                  <a:pt x="889594" y="1181100"/>
                </a:lnTo>
                <a:lnTo>
                  <a:pt x="881065" y="1168400"/>
                </a:lnTo>
                <a:lnTo>
                  <a:pt x="871704" y="1155700"/>
                </a:lnTo>
                <a:lnTo>
                  <a:pt x="861512" y="1130300"/>
                </a:lnTo>
                <a:lnTo>
                  <a:pt x="850529" y="1117600"/>
                </a:lnTo>
                <a:lnTo>
                  <a:pt x="838799" y="1092200"/>
                </a:lnTo>
                <a:lnTo>
                  <a:pt x="826320" y="1079500"/>
                </a:lnTo>
                <a:lnTo>
                  <a:pt x="813093" y="1066800"/>
                </a:lnTo>
                <a:lnTo>
                  <a:pt x="799171" y="1054100"/>
                </a:lnTo>
                <a:lnTo>
                  <a:pt x="784608" y="1028700"/>
                </a:lnTo>
                <a:lnTo>
                  <a:pt x="753557" y="1003300"/>
                </a:lnTo>
                <a:lnTo>
                  <a:pt x="720194" y="977900"/>
                </a:lnTo>
                <a:lnTo>
                  <a:pt x="702741" y="965200"/>
                </a:lnTo>
                <a:lnTo>
                  <a:pt x="684773" y="965200"/>
                </a:lnTo>
                <a:lnTo>
                  <a:pt x="642339" y="939800"/>
                </a:lnTo>
                <a:lnTo>
                  <a:pt x="598603" y="914400"/>
                </a:lnTo>
                <a:lnTo>
                  <a:pt x="553718" y="901700"/>
                </a:lnTo>
                <a:lnTo>
                  <a:pt x="365729" y="850900"/>
                </a:lnTo>
                <a:lnTo>
                  <a:pt x="317382" y="850900"/>
                </a:lnTo>
                <a:lnTo>
                  <a:pt x="268799" y="838200"/>
                </a:lnTo>
                <a:lnTo>
                  <a:pt x="0" y="838200"/>
                </a:lnTo>
                <a:lnTo>
                  <a:pt x="0" y="787400"/>
                </a:lnTo>
                <a:lnTo>
                  <a:pt x="230468" y="787400"/>
                </a:lnTo>
                <a:lnTo>
                  <a:pt x="281501" y="800100"/>
                </a:lnTo>
                <a:lnTo>
                  <a:pt x="332447" y="800100"/>
                </a:lnTo>
                <a:lnTo>
                  <a:pt x="383304" y="812800"/>
                </a:lnTo>
                <a:lnTo>
                  <a:pt x="431584" y="825500"/>
                </a:lnTo>
                <a:lnTo>
                  <a:pt x="479842" y="825500"/>
                </a:lnTo>
                <a:lnTo>
                  <a:pt x="527739" y="838200"/>
                </a:lnTo>
                <a:lnTo>
                  <a:pt x="574933" y="863600"/>
                </a:lnTo>
                <a:lnTo>
                  <a:pt x="621085" y="876300"/>
                </a:lnTo>
                <a:lnTo>
                  <a:pt x="665856" y="901700"/>
                </a:lnTo>
                <a:lnTo>
                  <a:pt x="708905" y="927100"/>
                </a:lnTo>
                <a:lnTo>
                  <a:pt x="749893" y="952500"/>
                </a:lnTo>
                <a:lnTo>
                  <a:pt x="788479" y="977900"/>
                </a:lnTo>
                <a:lnTo>
                  <a:pt x="824324" y="1003300"/>
                </a:lnTo>
                <a:lnTo>
                  <a:pt x="857087" y="1041400"/>
                </a:lnTo>
                <a:lnTo>
                  <a:pt x="886429" y="1079500"/>
                </a:lnTo>
                <a:lnTo>
                  <a:pt x="912010" y="1117600"/>
                </a:lnTo>
                <a:lnTo>
                  <a:pt x="933491" y="1168400"/>
                </a:lnTo>
                <a:lnTo>
                  <a:pt x="993165" y="1168400"/>
                </a:lnTo>
                <a:lnTo>
                  <a:pt x="955683" y="1206500"/>
                </a:lnTo>
                <a:lnTo>
                  <a:pt x="953138" y="1219200"/>
                </a:lnTo>
                <a:lnTo>
                  <a:pt x="952266" y="1219200"/>
                </a:lnTo>
                <a:lnTo>
                  <a:pt x="954215" y="1231900"/>
                </a:lnTo>
                <a:lnTo>
                  <a:pt x="955614" y="1231900"/>
                </a:lnTo>
                <a:lnTo>
                  <a:pt x="960703" y="1257300"/>
                </a:lnTo>
                <a:lnTo>
                  <a:pt x="912376" y="1257300"/>
                </a:lnTo>
                <a:lnTo>
                  <a:pt x="877250" y="1295400"/>
                </a:lnTo>
                <a:lnTo>
                  <a:pt x="841286" y="1320800"/>
                </a:lnTo>
                <a:lnTo>
                  <a:pt x="804485" y="1358900"/>
                </a:lnTo>
                <a:lnTo>
                  <a:pt x="766847" y="1397000"/>
                </a:lnTo>
                <a:lnTo>
                  <a:pt x="728371" y="1422400"/>
                </a:lnTo>
                <a:lnTo>
                  <a:pt x="689057" y="1447800"/>
                </a:lnTo>
                <a:lnTo>
                  <a:pt x="648906" y="1485900"/>
                </a:lnTo>
                <a:lnTo>
                  <a:pt x="566470" y="1536700"/>
                </a:lnTo>
                <a:lnTo>
                  <a:pt x="481440" y="1587500"/>
                </a:lnTo>
                <a:lnTo>
                  <a:pt x="415884" y="1625600"/>
                </a:lnTo>
                <a:close/>
              </a:path>
              <a:path w="1398905" h="2654300">
                <a:moveTo>
                  <a:pt x="817171" y="2070100"/>
                </a:moveTo>
                <a:lnTo>
                  <a:pt x="799632" y="2070100"/>
                </a:lnTo>
                <a:lnTo>
                  <a:pt x="785468" y="2057400"/>
                </a:lnTo>
                <a:lnTo>
                  <a:pt x="783329" y="2032000"/>
                </a:lnTo>
                <a:lnTo>
                  <a:pt x="798475" y="1993900"/>
                </a:lnTo>
                <a:lnTo>
                  <a:pt x="813709" y="1943100"/>
                </a:lnTo>
                <a:lnTo>
                  <a:pt x="828837" y="1892300"/>
                </a:lnTo>
                <a:lnTo>
                  <a:pt x="843663" y="1841500"/>
                </a:lnTo>
                <a:lnTo>
                  <a:pt x="857993" y="1790700"/>
                </a:lnTo>
                <a:lnTo>
                  <a:pt x="871632" y="1739900"/>
                </a:lnTo>
                <a:lnTo>
                  <a:pt x="884383" y="1689100"/>
                </a:lnTo>
                <a:lnTo>
                  <a:pt x="896054" y="1638300"/>
                </a:lnTo>
                <a:lnTo>
                  <a:pt x="905842" y="1600200"/>
                </a:lnTo>
                <a:lnTo>
                  <a:pt x="914300" y="1549400"/>
                </a:lnTo>
                <a:lnTo>
                  <a:pt x="920989" y="1498600"/>
                </a:lnTo>
                <a:lnTo>
                  <a:pt x="925470" y="1447800"/>
                </a:lnTo>
                <a:lnTo>
                  <a:pt x="927304" y="1397000"/>
                </a:lnTo>
                <a:lnTo>
                  <a:pt x="926052" y="1358900"/>
                </a:lnTo>
                <a:lnTo>
                  <a:pt x="921276" y="1308100"/>
                </a:lnTo>
                <a:lnTo>
                  <a:pt x="912537" y="1257300"/>
                </a:lnTo>
                <a:lnTo>
                  <a:pt x="960703" y="1257300"/>
                </a:lnTo>
                <a:lnTo>
                  <a:pt x="965793" y="1282700"/>
                </a:lnTo>
                <a:lnTo>
                  <a:pt x="971952" y="1333500"/>
                </a:lnTo>
                <a:lnTo>
                  <a:pt x="974505" y="1384300"/>
                </a:lnTo>
                <a:lnTo>
                  <a:pt x="973868" y="1435100"/>
                </a:lnTo>
                <a:lnTo>
                  <a:pt x="970456" y="1485900"/>
                </a:lnTo>
                <a:lnTo>
                  <a:pt x="956971" y="1574800"/>
                </a:lnTo>
                <a:lnTo>
                  <a:pt x="947727" y="1625600"/>
                </a:lnTo>
                <a:lnTo>
                  <a:pt x="937374" y="1676400"/>
                </a:lnTo>
                <a:lnTo>
                  <a:pt x="925930" y="1727200"/>
                </a:lnTo>
                <a:lnTo>
                  <a:pt x="913563" y="1765300"/>
                </a:lnTo>
                <a:lnTo>
                  <a:pt x="900443" y="1816100"/>
                </a:lnTo>
                <a:lnTo>
                  <a:pt x="886736" y="1866900"/>
                </a:lnTo>
                <a:lnTo>
                  <a:pt x="872614" y="1905000"/>
                </a:lnTo>
                <a:lnTo>
                  <a:pt x="858243" y="1955800"/>
                </a:lnTo>
                <a:lnTo>
                  <a:pt x="843793" y="2006600"/>
                </a:lnTo>
                <a:lnTo>
                  <a:pt x="829432" y="2044700"/>
                </a:lnTo>
                <a:lnTo>
                  <a:pt x="817171" y="2070100"/>
                </a:lnTo>
                <a:close/>
              </a:path>
              <a:path w="1398905" h="2654300">
                <a:moveTo>
                  <a:pt x="32556" y="1765300"/>
                </a:moveTo>
                <a:lnTo>
                  <a:pt x="0" y="1765300"/>
                </a:lnTo>
                <a:lnTo>
                  <a:pt x="0" y="1727200"/>
                </a:lnTo>
                <a:lnTo>
                  <a:pt x="30945" y="1714500"/>
                </a:lnTo>
                <a:lnTo>
                  <a:pt x="186536" y="1676400"/>
                </a:lnTo>
                <a:lnTo>
                  <a:pt x="203875" y="1663700"/>
                </a:lnTo>
                <a:lnTo>
                  <a:pt x="221105" y="1663700"/>
                </a:lnTo>
                <a:lnTo>
                  <a:pt x="238244" y="1651000"/>
                </a:lnTo>
                <a:lnTo>
                  <a:pt x="255312" y="1651000"/>
                </a:lnTo>
                <a:lnTo>
                  <a:pt x="205910" y="1625600"/>
                </a:lnTo>
                <a:lnTo>
                  <a:pt x="154601" y="1600200"/>
                </a:lnTo>
                <a:lnTo>
                  <a:pt x="108777" y="1574800"/>
                </a:lnTo>
                <a:lnTo>
                  <a:pt x="15427" y="1549400"/>
                </a:lnTo>
                <a:lnTo>
                  <a:pt x="0" y="1536700"/>
                </a:lnTo>
                <a:lnTo>
                  <a:pt x="0" y="1498600"/>
                </a:lnTo>
                <a:lnTo>
                  <a:pt x="23170" y="1498600"/>
                </a:lnTo>
                <a:lnTo>
                  <a:pt x="72796" y="1524000"/>
                </a:lnTo>
                <a:lnTo>
                  <a:pt x="169049" y="1549400"/>
                </a:lnTo>
                <a:lnTo>
                  <a:pt x="215676" y="1574800"/>
                </a:lnTo>
                <a:lnTo>
                  <a:pt x="261304" y="1600200"/>
                </a:lnTo>
                <a:lnTo>
                  <a:pt x="305931" y="1625600"/>
                </a:lnTo>
                <a:lnTo>
                  <a:pt x="415884" y="1625600"/>
                </a:lnTo>
                <a:lnTo>
                  <a:pt x="349031" y="1663700"/>
                </a:lnTo>
                <a:lnTo>
                  <a:pt x="365711" y="1676400"/>
                </a:lnTo>
                <a:lnTo>
                  <a:pt x="301415" y="1676400"/>
                </a:lnTo>
                <a:lnTo>
                  <a:pt x="259308" y="1701800"/>
                </a:lnTo>
                <a:lnTo>
                  <a:pt x="130254" y="1739900"/>
                </a:lnTo>
                <a:lnTo>
                  <a:pt x="32556" y="1765300"/>
                </a:lnTo>
                <a:close/>
              </a:path>
              <a:path w="1398905" h="2654300">
                <a:moveTo>
                  <a:pt x="0" y="2654300"/>
                </a:moveTo>
                <a:lnTo>
                  <a:pt x="0" y="2603500"/>
                </a:lnTo>
                <a:lnTo>
                  <a:pt x="18285" y="2590800"/>
                </a:lnTo>
                <a:lnTo>
                  <a:pt x="63715" y="2578100"/>
                </a:lnTo>
                <a:lnTo>
                  <a:pt x="107237" y="2552700"/>
                </a:lnTo>
                <a:lnTo>
                  <a:pt x="231330" y="2476500"/>
                </a:lnTo>
                <a:lnTo>
                  <a:pt x="271373" y="2451100"/>
                </a:lnTo>
                <a:lnTo>
                  <a:pt x="309940" y="2413000"/>
                </a:lnTo>
                <a:lnTo>
                  <a:pt x="346542" y="2374900"/>
                </a:lnTo>
                <a:lnTo>
                  <a:pt x="380689" y="2336800"/>
                </a:lnTo>
                <a:lnTo>
                  <a:pt x="411891" y="2298700"/>
                </a:lnTo>
                <a:lnTo>
                  <a:pt x="439661" y="2260600"/>
                </a:lnTo>
                <a:lnTo>
                  <a:pt x="463508" y="2222500"/>
                </a:lnTo>
                <a:lnTo>
                  <a:pt x="482943" y="2171700"/>
                </a:lnTo>
                <a:lnTo>
                  <a:pt x="497477" y="2120900"/>
                </a:lnTo>
                <a:lnTo>
                  <a:pt x="506643" y="2082800"/>
                </a:lnTo>
                <a:lnTo>
                  <a:pt x="509589" y="2032000"/>
                </a:lnTo>
                <a:lnTo>
                  <a:pt x="505939" y="1981200"/>
                </a:lnTo>
                <a:lnTo>
                  <a:pt x="496210" y="1930400"/>
                </a:lnTo>
                <a:lnTo>
                  <a:pt x="480921" y="1892300"/>
                </a:lnTo>
                <a:lnTo>
                  <a:pt x="460589" y="1854200"/>
                </a:lnTo>
                <a:lnTo>
                  <a:pt x="435732" y="1816100"/>
                </a:lnTo>
                <a:lnTo>
                  <a:pt x="406868" y="1778000"/>
                </a:lnTo>
                <a:lnTo>
                  <a:pt x="374516" y="1739900"/>
                </a:lnTo>
                <a:lnTo>
                  <a:pt x="339192" y="1714500"/>
                </a:lnTo>
                <a:lnTo>
                  <a:pt x="301415" y="1676400"/>
                </a:lnTo>
                <a:lnTo>
                  <a:pt x="365711" y="1676400"/>
                </a:lnTo>
                <a:lnTo>
                  <a:pt x="381837" y="1689100"/>
                </a:lnTo>
                <a:lnTo>
                  <a:pt x="412425" y="1714500"/>
                </a:lnTo>
                <a:lnTo>
                  <a:pt x="453699" y="1752600"/>
                </a:lnTo>
                <a:lnTo>
                  <a:pt x="466147" y="1778000"/>
                </a:lnTo>
                <a:lnTo>
                  <a:pt x="477900" y="1790700"/>
                </a:lnTo>
                <a:lnTo>
                  <a:pt x="488916" y="1816100"/>
                </a:lnTo>
                <a:lnTo>
                  <a:pt x="499195" y="1828800"/>
                </a:lnTo>
                <a:lnTo>
                  <a:pt x="508737" y="1841500"/>
                </a:lnTo>
                <a:lnTo>
                  <a:pt x="517511" y="1866900"/>
                </a:lnTo>
                <a:lnTo>
                  <a:pt x="525485" y="1879600"/>
                </a:lnTo>
                <a:lnTo>
                  <a:pt x="532661" y="1905000"/>
                </a:lnTo>
                <a:lnTo>
                  <a:pt x="539037" y="1917700"/>
                </a:lnTo>
                <a:lnTo>
                  <a:pt x="549721" y="1968500"/>
                </a:lnTo>
                <a:lnTo>
                  <a:pt x="553807" y="2019300"/>
                </a:lnTo>
                <a:lnTo>
                  <a:pt x="551773" y="2070100"/>
                </a:lnTo>
                <a:lnTo>
                  <a:pt x="544094" y="2120900"/>
                </a:lnTo>
                <a:lnTo>
                  <a:pt x="531247" y="2171700"/>
                </a:lnTo>
                <a:lnTo>
                  <a:pt x="513708" y="2209800"/>
                </a:lnTo>
                <a:lnTo>
                  <a:pt x="491953" y="2260600"/>
                </a:lnTo>
                <a:lnTo>
                  <a:pt x="466460" y="2298700"/>
                </a:lnTo>
                <a:lnTo>
                  <a:pt x="437704" y="2336800"/>
                </a:lnTo>
                <a:lnTo>
                  <a:pt x="406161" y="2374900"/>
                </a:lnTo>
                <a:lnTo>
                  <a:pt x="372309" y="2413000"/>
                </a:lnTo>
                <a:lnTo>
                  <a:pt x="336624" y="2451100"/>
                </a:lnTo>
                <a:lnTo>
                  <a:pt x="299581" y="2476500"/>
                </a:lnTo>
                <a:lnTo>
                  <a:pt x="260205" y="2514600"/>
                </a:lnTo>
                <a:lnTo>
                  <a:pt x="219125" y="2540000"/>
                </a:lnTo>
                <a:lnTo>
                  <a:pt x="176485" y="2565400"/>
                </a:lnTo>
                <a:lnTo>
                  <a:pt x="132433" y="2590800"/>
                </a:lnTo>
                <a:lnTo>
                  <a:pt x="87113" y="2616200"/>
                </a:lnTo>
                <a:lnTo>
                  <a:pt x="40671" y="2641600"/>
                </a:lnTo>
                <a:lnTo>
                  <a:pt x="0" y="265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28064" y="9263488"/>
            <a:ext cx="3060065" cy="632460"/>
          </a:xfrm>
          <a:custGeom>
            <a:avLst/>
            <a:gdLst/>
            <a:ahLst/>
            <a:cxnLst/>
            <a:rect l="l" t="t" r="r" b="b"/>
            <a:pathLst>
              <a:path w="3060065" h="632459">
                <a:moveTo>
                  <a:pt x="751023" y="631976"/>
                </a:moveTo>
                <a:lnTo>
                  <a:pt x="704597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2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6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6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5" y="153516"/>
                </a:lnTo>
                <a:lnTo>
                  <a:pt x="1622742" y="174344"/>
                </a:lnTo>
                <a:lnTo>
                  <a:pt x="1659215" y="201681"/>
                </a:lnTo>
                <a:lnTo>
                  <a:pt x="1692562" y="234192"/>
                </a:lnTo>
                <a:lnTo>
                  <a:pt x="1723388" y="270544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6" y="427657"/>
                </a:lnTo>
                <a:lnTo>
                  <a:pt x="1860953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3" y="557365"/>
                </a:lnTo>
                <a:lnTo>
                  <a:pt x="2184856" y="542081"/>
                </a:lnTo>
                <a:lnTo>
                  <a:pt x="2232326" y="521065"/>
                </a:lnTo>
                <a:lnTo>
                  <a:pt x="2277899" y="495634"/>
                </a:lnTo>
                <a:lnTo>
                  <a:pt x="2321630" y="467107"/>
                </a:lnTo>
                <a:lnTo>
                  <a:pt x="2363572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2" y="221294"/>
                </a:lnTo>
                <a:lnTo>
                  <a:pt x="2699117" y="202302"/>
                </a:lnTo>
                <a:lnTo>
                  <a:pt x="2740499" y="186483"/>
                </a:lnTo>
                <a:lnTo>
                  <a:pt x="2783236" y="173836"/>
                </a:lnTo>
                <a:lnTo>
                  <a:pt x="2826815" y="164494"/>
                </a:lnTo>
                <a:lnTo>
                  <a:pt x="2870721" y="158586"/>
                </a:lnTo>
                <a:lnTo>
                  <a:pt x="2914953" y="156113"/>
                </a:lnTo>
                <a:lnTo>
                  <a:pt x="2959512" y="157075"/>
                </a:lnTo>
                <a:lnTo>
                  <a:pt x="3004624" y="162711"/>
                </a:lnTo>
                <a:lnTo>
                  <a:pt x="3049043" y="172395"/>
                </a:lnTo>
                <a:lnTo>
                  <a:pt x="3059935" y="175551"/>
                </a:lnTo>
                <a:lnTo>
                  <a:pt x="3059935" y="210073"/>
                </a:lnTo>
                <a:lnTo>
                  <a:pt x="3048370" y="206215"/>
                </a:lnTo>
                <a:lnTo>
                  <a:pt x="2998126" y="195556"/>
                </a:lnTo>
                <a:lnTo>
                  <a:pt x="2946907" y="190348"/>
                </a:lnTo>
                <a:lnTo>
                  <a:pt x="2895189" y="190421"/>
                </a:lnTo>
                <a:lnTo>
                  <a:pt x="2843447" y="195608"/>
                </a:lnTo>
                <a:lnTo>
                  <a:pt x="2792156" y="205740"/>
                </a:lnTo>
                <a:lnTo>
                  <a:pt x="2744408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7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2" y="522419"/>
                </a:lnTo>
                <a:lnTo>
                  <a:pt x="2254896" y="546554"/>
                </a:lnTo>
                <a:lnTo>
                  <a:pt x="2212352" y="566448"/>
                </a:lnTo>
                <a:lnTo>
                  <a:pt x="2167479" y="582710"/>
                </a:lnTo>
                <a:lnTo>
                  <a:pt x="2121052" y="594224"/>
                </a:lnTo>
                <a:lnTo>
                  <a:pt x="2073851" y="599875"/>
                </a:lnTo>
                <a:lnTo>
                  <a:pt x="2026652" y="598548"/>
                </a:lnTo>
                <a:lnTo>
                  <a:pt x="1980234" y="589127"/>
                </a:lnTo>
                <a:lnTo>
                  <a:pt x="1934639" y="569885"/>
                </a:lnTo>
                <a:lnTo>
                  <a:pt x="1894325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0" y="227070"/>
                </a:lnTo>
                <a:lnTo>
                  <a:pt x="1596762" y="198476"/>
                </a:lnTo>
                <a:lnTo>
                  <a:pt x="1550448" y="179590"/>
                </a:lnTo>
                <a:lnTo>
                  <a:pt x="1501120" y="171329"/>
                </a:lnTo>
                <a:lnTo>
                  <a:pt x="1484421" y="171023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3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8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0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89541" y="3884326"/>
            <a:ext cx="697230" cy="4685030"/>
          </a:xfrm>
          <a:custGeom>
            <a:avLst/>
            <a:gdLst/>
            <a:ahLst/>
            <a:cxnLst/>
            <a:rect l="l" t="t" r="r" b="b"/>
            <a:pathLst>
              <a:path w="697230" h="4685030">
                <a:moveTo>
                  <a:pt x="697230" y="4629621"/>
                </a:moveTo>
                <a:lnTo>
                  <a:pt x="697230" y="4684638"/>
                </a:lnTo>
                <a:lnTo>
                  <a:pt x="690880" y="4674852"/>
                </a:lnTo>
                <a:lnTo>
                  <a:pt x="676910" y="4655108"/>
                </a:lnTo>
                <a:lnTo>
                  <a:pt x="635000" y="4594744"/>
                </a:lnTo>
                <a:lnTo>
                  <a:pt x="617220" y="4597148"/>
                </a:lnTo>
                <a:lnTo>
                  <a:pt x="607060" y="4597495"/>
                </a:lnTo>
                <a:lnTo>
                  <a:pt x="604520" y="4597581"/>
                </a:lnTo>
                <a:lnTo>
                  <a:pt x="603250" y="4597625"/>
                </a:lnTo>
                <a:lnTo>
                  <a:pt x="600710" y="4597711"/>
                </a:lnTo>
                <a:lnTo>
                  <a:pt x="582930" y="4596434"/>
                </a:lnTo>
                <a:lnTo>
                  <a:pt x="533400" y="4581902"/>
                </a:lnTo>
                <a:lnTo>
                  <a:pt x="471170" y="4529749"/>
                </a:lnTo>
                <a:lnTo>
                  <a:pt x="445770" y="4489264"/>
                </a:lnTo>
                <a:lnTo>
                  <a:pt x="426720" y="4445511"/>
                </a:lnTo>
                <a:lnTo>
                  <a:pt x="408940" y="4401638"/>
                </a:lnTo>
                <a:lnTo>
                  <a:pt x="355600" y="4258824"/>
                </a:lnTo>
                <a:lnTo>
                  <a:pt x="306070" y="4114756"/>
                </a:lnTo>
                <a:lnTo>
                  <a:pt x="260350" y="3969433"/>
                </a:lnTo>
                <a:lnTo>
                  <a:pt x="232410" y="3871854"/>
                </a:lnTo>
                <a:lnTo>
                  <a:pt x="194310" y="3724441"/>
                </a:lnTo>
                <a:lnTo>
                  <a:pt x="160020" y="3575773"/>
                </a:lnTo>
                <a:lnTo>
                  <a:pt x="139700" y="3476205"/>
                </a:lnTo>
                <a:lnTo>
                  <a:pt x="130810" y="3426423"/>
                </a:lnTo>
                <a:lnTo>
                  <a:pt x="120650" y="3376591"/>
                </a:lnTo>
                <a:lnTo>
                  <a:pt x="111760" y="3326709"/>
                </a:lnTo>
                <a:lnTo>
                  <a:pt x="104140" y="3276777"/>
                </a:lnTo>
                <a:lnTo>
                  <a:pt x="95250" y="3226795"/>
                </a:lnTo>
                <a:lnTo>
                  <a:pt x="80010" y="3126682"/>
                </a:lnTo>
                <a:lnTo>
                  <a:pt x="73660" y="3076550"/>
                </a:lnTo>
                <a:lnTo>
                  <a:pt x="66040" y="3026369"/>
                </a:lnTo>
                <a:lnTo>
                  <a:pt x="59690" y="2976137"/>
                </a:lnTo>
                <a:lnTo>
                  <a:pt x="54610" y="2925856"/>
                </a:lnTo>
                <a:lnTo>
                  <a:pt x="48260" y="2875525"/>
                </a:lnTo>
                <a:lnTo>
                  <a:pt x="38100" y="2774713"/>
                </a:lnTo>
                <a:lnTo>
                  <a:pt x="34290" y="2724233"/>
                </a:lnTo>
                <a:lnTo>
                  <a:pt x="29210" y="2673702"/>
                </a:lnTo>
                <a:lnTo>
                  <a:pt x="21590" y="2571661"/>
                </a:lnTo>
                <a:lnTo>
                  <a:pt x="19050" y="2520181"/>
                </a:lnTo>
                <a:lnTo>
                  <a:pt x="15240" y="2468683"/>
                </a:lnTo>
                <a:lnTo>
                  <a:pt x="7620" y="2314096"/>
                </a:lnTo>
                <a:lnTo>
                  <a:pt x="6350" y="2262541"/>
                </a:lnTo>
                <a:lnTo>
                  <a:pt x="3810" y="2210975"/>
                </a:lnTo>
                <a:lnTo>
                  <a:pt x="1270" y="2107819"/>
                </a:lnTo>
                <a:lnTo>
                  <a:pt x="1270" y="2056231"/>
                </a:lnTo>
                <a:lnTo>
                  <a:pt x="0" y="2004639"/>
                </a:lnTo>
                <a:lnTo>
                  <a:pt x="0" y="1695079"/>
                </a:lnTo>
                <a:lnTo>
                  <a:pt x="7620" y="1386931"/>
                </a:lnTo>
                <a:lnTo>
                  <a:pt x="10160" y="1335591"/>
                </a:lnTo>
                <a:lnTo>
                  <a:pt x="11430" y="1284257"/>
                </a:lnTo>
                <a:lnTo>
                  <a:pt x="22860" y="1053346"/>
                </a:lnTo>
                <a:lnTo>
                  <a:pt x="22860" y="1891470"/>
                </a:lnTo>
                <a:lnTo>
                  <a:pt x="24130" y="1942036"/>
                </a:lnTo>
                <a:lnTo>
                  <a:pt x="24130" y="2043162"/>
                </a:lnTo>
                <a:lnTo>
                  <a:pt x="27940" y="2194820"/>
                </a:lnTo>
                <a:lnTo>
                  <a:pt x="30480" y="2245358"/>
                </a:lnTo>
                <a:lnTo>
                  <a:pt x="31750" y="2295888"/>
                </a:lnTo>
                <a:lnTo>
                  <a:pt x="41910" y="2497883"/>
                </a:lnTo>
                <a:lnTo>
                  <a:pt x="60960" y="2749699"/>
                </a:lnTo>
                <a:lnTo>
                  <a:pt x="76200" y="2899626"/>
                </a:lnTo>
                <a:lnTo>
                  <a:pt x="101600" y="3098780"/>
                </a:lnTo>
                <a:lnTo>
                  <a:pt x="124460" y="3247586"/>
                </a:lnTo>
                <a:lnTo>
                  <a:pt x="160020" y="3445248"/>
                </a:lnTo>
                <a:lnTo>
                  <a:pt x="190500" y="3592780"/>
                </a:lnTo>
                <a:lnTo>
                  <a:pt x="224790" y="3739036"/>
                </a:lnTo>
                <a:lnTo>
                  <a:pt x="250190" y="3835866"/>
                </a:lnTo>
                <a:lnTo>
                  <a:pt x="306070" y="4027904"/>
                </a:lnTo>
                <a:lnTo>
                  <a:pt x="336550" y="4123113"/>
                </a:lnTo>
                <a:lnTo>
                  <a:pt x="386080" y="4264914"/>
                </a:lnTo>
                <a:lnTo>
                  <a:pt x="421640" y="4358773"/>
                </a:lnTo>
                <a:lnTo>
                  <a:pt x="438150" y="4404211"/>
                </a:lnTo>
                <a:lnTo>
                  <a:pt x="457200" y="4450733"/>
                </a:lnTo>
                <a:lnTo>
                  <a:pt x="480060" y="4494786"/>
                </a:lnTo>
                <a:lnTo>
                  <a:pt x="509270" y="4532819"/>
                </a:lnTo>
                <a:lnTo>
                  <a:pt x="546100" y="4557615"/>
                </a:lnTo>
                <a:lnTo>
                  <a:pt x="589280" y="4569218"/>
                </a:lnTo>
                <a:lnTo>
                  <a:pt x="604520" y="4569755"/>
                </a:lnTo>
                <a:lnTo>
                  <a:pt x="617220" y="4568907"/>
                </a:lnTo>
                <a:lnTo>
                  <a:pt x="618490" y="4568822"/>
                </a:lnTo>
                <a:lnTo>
                  <a:pt x="618490" y="4505877"/>
                </a:lnTo>
                <a:lnTo>
                  <a:pt x="652780" y="4562338"/>
                </a:lnTo>
                <a:lnTo>
                  <a:pt x="661670" y="4559374"/>
                </a:lnTo>
                <a:lnTo>
                  <a:pt x="668020" y="4556928"/>
                </a:lnTo>
                <a:lnTo>
                  <a:pt x="668020" y="4586703"/>
                </a:lnTo>
                <a:lnTo>
                  <a:pt x="685800" y="4612418"/>
                </a:lnTo>
                <a:lnTo>
                  <a:pt x="697230" y="4629621"/>
                </a:lnTo>
                <a:close/>
              </a:path>
              <a:path w="697230" h="4685030">
                <a:moveTo>
                  <a:pt x="62230" y="771254"/>
                </a:moveTo>
                <a:lnTo>
                  <a:pt x="58420" y="823426"/>
                </a:lnTo>
                <a:lnTo>
                  <a:pt x="55880" y="875605"/>
                </a:lnTo>
                <a:lnTo>
                  <a:pt x="52070" y="927793"/>
                </a:lnTo>
                <a:lnTo>
                  <a:pt x="36830" y="1233039"/>
                </a:lnTo>
                <a:lnTo>
                  <a:pt x="35560" y="1283668"/>
                </a:lnTo>
                <a:lnTo>
                  <a:pt x="33020" y="1334303"/>
                </a:lnTo>
                <a:lnTo>
                  <a:pt x="31750" y="1384943"/>
                </a:lnTo>
                <a:lnTo>
                  <a:pt x="29210" y="1435589"/>
                </a:lnTo>
                <a:lnTo>
                  <a:pt x="25400" y="1587553"/>
                </a:lnTo>
                <a:lnTo>
                  <a:pt x="25400" y="1638216"/>
                </a:lnTo>
                <a:lnTo>
                  <a:pt x="24130" y="1688884"/>
                </a:lnTo>
                <a:lnTo>
                  <a:pt x="24130" y="1739554"/>
                </a:lnTo>
                <a:lnTo>
                  <a:pt x="22860" y="1790228"/>
                </a:lnTo>
                <a:lnTo>
                  <a:pt x="22860" y="1053346"/>
                </a:lnTo>
                <a:lnTo>
                  <a:pt x="26670" y="976376"/>
                </a:lnTo>
                <a:lnTo>
                  <a:pt x="30480" y="925085"/>
                </a:lnTo>
                <a:lnTo>
                  <a:pt x="35560" y="822524"/>
                </a:lnTo>
                <a:lnTo>
                  <a:pt x="39370" y="771254"/>
                </a:lnTo>
                <a:lnTo>
                  <a:pt x="43180" y="763208"/>
                </a:lnTo>
                <a:lnTo>
                  <a:pt x="50800" y="760513"/>
                </a:lnTo>
                <a:lnTo>
                  <a:pt x="58420" y="763187"/>
                </a:lnTo>
                <a:lnTo>
                  <a:pt x="62230" y="771254"/>
                </a:lnTo>
                <a:close/>
              </a:path>
              <a:path w="697230" h="4685030">
                <a:moveTo>
                  <a:pt x="618490" y="4505877"/>
                </a:moveTo>
                <a:lnTo>
                  <a:pt x="618490" y="4568822"/>
                </a:lnTo>
                <a:lnTo>
                  <a:pt x="607060" y="4551212"/>
                </a:lnTo>
                <a:lnTo>
                  <a:pt x="586740" y="4515646"/>
                </a:lnTo>
                <a:lnTo>
                  <a:pt x="575310" y="4497662"/>
                </a:lnTo>
                <a:lnTo>
                  <a:pt x="551180" y="4453929"/>
                </a:lnTo>
                <a:lnTo>
                  <a:pt x="528320" y="4409637"/>
                </a:lnTo>
                <a:lnTo>
                  <a:pt x="506730" y="4364818"/>
                </a:lnTo>
                <a:lnTo>
                  <a:pt x="466090" y="4273728"/>
                </a:lnTo>
                <a:lnTo>
                  <a:pt x="412750" y="4133947"/>
                </a:lnTo>
                <a:lnTo>
                  <a:pt x="382270" y="4039038"/>
                </a:lnTo>
                <a:lnTo>
                  <a:pt x="354330" y="3943052"/>
                </a:lnTo>
                <a:lnTo>
                  <a:pt x="341630" y="3894737"/>
                </a:lnTo>
                <a:lnTo>
                  <a:pt x="318770" y="3797621"/>
                </a:lnTo>
                <a:lnTo>
                  <a:pt x="288290" y="3649507"/>
                </a:lnTo>
                <a:lnTo>
                  <a:pt x="279400" y="3598892"/>
                </a:lnTo>
                <a:lnTo>
                  <a:pt x="271780" y="3548229"/>
                </a:lnTo>
                <a:lnTo>
                  <a:pt x="262890" y="3497518"/>
                </a:lnTo>
                <a:lnTo>
                  <a:pt x="247650" y="3395951"/>
                </a:lnTo>
                <a:lnTo>
                  <a:pt x="222250" y="3192239"/>
                </a:lnTo>
                <a:lnTo>
                  <a:pt x="212090" y="3090095"/>
                </a:lnTo>
                <a:lnTo>
                  <a:pt x="208280" y="3038950"/>
                </a:lnTo>
                <a:lnTo>
                  <a:pt x="203200" y="2987758"/>
                </a:lnTo>
                <a:lnTo>
                  <a:pt x="199390" y="2936517"/>
                </a:lnTo>
                <a:lnTo>
                  <a:pt x="186690" y="2681524"/>
                </a:lnTo>
                <a:lnTo>
                  <a:pt x="182880" y="2530092"/>
                </a:lnTo>
                <a:lnTo>
                  <a:pt x="182880" y="2328261"/>
                </a:lnTo>
                <a:lnTo>
                  <a:pt x="187960" y="2126519"/>
                </a:lnTo>
                <a:lnTo>
                  <a:pt x="195580" y="1975270"/>
                </a:lnTo>
                <a:lnTo>
                  <a:pt x="210820" y="1773706"/>
                </a:lnTo>
                <a:lnTo>
                  <a:pt x="214630" y="1736028"/>
                </a:lnTo>
                <a:lnTo>
                  <a:pt x="214630" y="2499002"/>
                </a:lnTo>
                <a:lnTo>
                  <a:pt x="215900" y="2549268"/>
                </a:lnTo>
                <a:lnTo>
                  <a:pt x="215900" y="2599532"/>
                </a:lnTo>
                <a:lnTo>
                  <a:pt x="217170" y="2649794"/>
                </a:lnTo>
                <a:lnTo>
                  <a:pt x="229870" y="2901084"/>
                </a:lnTo>
                <a:lnTo>
                  <a:pt x="241300" y="3050371"/>
                </a:lnTo>
                <a:lnTo>
                  <a:pt x="246380" y="3099914"/>
                </a:lnTo>
                <a:lnTo>
                  <a:pt x="250190" y="3149462"/>
                </a:lnTo>
                <a:lnTo>
                  <a:pt x="260350" y="3248521"/>
                </a:lnTo>
                <a:lnTo>
                  <a:pt x="285750" y="3446184"/>
                </a:lnTo>
                <a:lnTo>
                  <a:pt x="293370" y="3495440"/>
                </a:lnTo>
                <a:lnTo>
                  <a:pt x="302260" y="3544609"/>
                </a:lnTo>
                <a:lnTo>
                  <a:pt x="309880" y="3593680"/>
                </a:lnTo>
                <a:lnTo>
                  <a:pt x="318770" y="3642642"/>
                </a:lnTo>
                <a:lnTo>
                  <a:pt x="349250" y="3788763"/>
                </a:lnTo>
                <a:lnTo>
                  <a:pt x="372110" y="3885426"/>
                </a:lnTo>
                <a:lnTo>
                  <a:pt x="384810" y="3932860"/>
                </a:lnTo>
                <a:lnTo>
                  <a:pt x="426720" y="4074034"/>
                </a:lnTo>
                <a:lnTo>
                  <a:pt x="476250" y="4212706"/>
                </a:lnTo>
                <a:lnTo>
                  <a:pt x="514350" y="4303249"/>
                </a:lnTo>
                <a:lnTo>
                  <a:pt x="534670" y="4347833"/>
                </a:lnTo>
                <a:lnTo>
                  <a:pt x="556260" y="4391907"/>
                </a:lnTo>
                <a:lnTo>
                  <a:pt x="601980" y="4478373"/>
                </a:lnTo>
                <a:lnTo>
                  <a:pt x="618490" y="4505877"/>
                </a:lnTo>
                <a:close/>
              </a:path>
              <a:path w="697230" h="4685030">
                <a:moveTo>
                  <a:pt x="697230" y="0"/>
                </a:moveTo>
                <a:lnTo>
                  <a:pt x="697230" y="40825"/>
                </a:lnTo>
                <a:lnTo>
                  <a:pt x="681990" y="55736"/>
                </a:lnTo>
                <a:lnTo>
                  <a:pt x="666750" y="71568"/>
                </a:lnTo>
                <a:lnTo>
                  <a:pt x="619760" y="129064"/>
                </a:lnTo>
                <a:lnTo>
                  <a:pt x="591820" y="172547"/>
                </a:lnTo>
                <a:lnTo>
                  <a:pt x="567690" y="218127"/>
                </a:lnTo>
                <a:lnTo>
                  <a:pt x="547370" y="265359"/>
                </a:lnTo>
                <a:lnTo>
                  <a:pt x="528320" y="313793"/>
                </a:lnTo>
                <a:lnTo>
                  <a:pt x="511810" y="362981"/>
                </a:lnTo>
                <a:lnTo>
                  <a:pt x="481330" y="461826"/>
                </a:lnTo>
                <a:lnTo>
                  <a:pt x="417830" y="704779"/>
                </a:lnTo>
                <a:lnTo>
                  <a:pt x="394970" y="802502"/>
                </a:lnTo>
                <a:lnTo>
                  <a:pt x="384810" y="851480"/>
                </a:lnTo>
                <a:lnTo>
                  <a:pt x="373380" y="900535"/>
                </a:lnTo>
                <a:lnTo>
                  <a:pt x="353060" y="999039"/>
                </a:lnTo>
                <a:lnTo>
                  <a:pt x="344170" y="1048458"/>
                </a:lnTo>
                <a:lnTo>
                  <a:pt x="334010" y="1097923"/>
                </a:lnTo>
                <a:lnTo>
                  <a:pt x="325120" y="1147435"/>
                </a:lnTo>
                <a:lnTo>
                  <a:pt x="317500" y="1196994"/>
                </a:lnTo>
                <a:lnTo>
                  <a:pt x="308610" y="1246599"/>
                </a:lnTo>
                <a:lnTo>
                  <a:pt x="285750" y="1395696"/>
                </a:lnTo>
                <a:lnTo>
                  <a:pt x="260350" y="1595146"/>
                </a:lnTo>
                <a:lnTo>
                  <a:pt x="245110" y="1745224"/>
                </a:lnTo>
                <a:lnTo>
                  <a:pt x="241300" y="1795343"/>
                </a:lnTo>
                <a:lnTo>
                  <a:pt x="236220" y="1845509"/>
                </a:lnTo>
                <a:lnTo>
                  <a:pt x="232410" y="1895722"/>
                </a:lnTo>
                <a:lnTo>
                  <a:pt x="229870" y="1945982"/>
                </a:lnTo>
                <a:lnTo>
                  <a:pt x="226060" y="1996264"/>
                </a:lnTo>
                <a:lnTo>
                  <a:pt x="220980" y="2096823"/>
                </a:lnTo>
                <a:lnTo>
                  <a:pt x="219710" y="2147101"/>
                </a:lnTo>
                <a:lnTo>
                  <a:pt x="217170" y="2197377"/>
                </a:lnTo>
                <a:lnTo>
                  <a:pt x="214630" y="2297925"/>
                </a:lnTo>
                <a:lnTo>
                  <a:pt x="214630" y="1736028"/>
                </a:lnTo>
                <a:lnTo>
                  <a:pt x="231140" y="1572757"/>
                </a:lnTo>
                <a:lnTo>
                  <a:pt x="250190" y="1422585"/>
                </a:lnTo>
                <a:lnTo>
                  <a:pt x="280670" y="1223074"/>
                </a:lnTo>
                <a:lnTo>
                  <a:pt x="316230" y="1024385"/>
                </a:lnTo>
                <a:lnTo>
                  <a:pt x="346710" y="875907"/>
                </a:lnTo>
                <a:lnTo>
                  <a:pt x="381000" y="722632"/>
                </a:lnTo>
                <a:lnTo>
                  <a:pt x="419100" y="570109"/>
                </a:lnTo>
                <a:lnTo>
                  <a:pt x="461010" y="418688"/>
                </a:lnTo>
                <a:lnTo>
                  <a:pt x="474980" y="372985"/>
                </a:lnTo>
                <a:lnTo>
                  <a:pt x="490220" y="327435"/>
                </a:lnTo>
                <a:lnTo>
                  <a:pt x="506730" y="282335"/>
                </a:lnTo>
                <a:lnTo>
                  <a:pt x="524510" y="237986"/>
                </a:lnTo>
                <a:lnTo>
                  <a:pt x="544830" y="194686"/>
                </a:lnTo>
                <a:lnTo>
                  <a:pt x="567690" y="152734"/>
                </a:lnTo>
                <a:lnTo>
                  <a:pt x="594360" y="112430"/>
                </a:lnTo>
                <a:lnTo>
                  <a:pt x="622300" y="74073"/>
                </a:lnTo>
                <a:lnTo>
                  <a:pt x="654050" y="38534"/>
                </a:lnTo>
                <a:lnTo>
                  <a:pt x="689610" y="6374"/>
                </a:lnTo>
                <a:lnTo>
                  <a:pt x="697230" y="0"/>
                </a:lnTo>
                <a:close/>
              </a:path>
              <a:path w="697230" h="4685030">
                <a:moveTo>
                  <a:pt x="388620" y="3039683"/>
                </a:moveTo>
                <a:lnTo>
                  <a:pt x="383540" y="3051994"/>
                </a:lnTo>
                <a:lnTo>
                  <a:pt x="372110" y="3056075"/>
                </a:lnTo>
                <a:lnTo>
                  <a:pt x="360680" y="3051960"/>
                </a:lnTo>
                <a:lnTo>
                  <a:pt x="354330" y="3039683"/>
                </a:lnTo>
                <a:lnTo>
                  <a:pt x="353060" y="2987607"/>
                </a:lnTo>
                <a:lnTo>
                  <a:pt x="350520" y="2935530"/>
                </a:lnTo>
                <a:lnTo>
                  <a:pt x="345440" y="2727209"/>
                </a:lnTo>
                <a:lnTo>
                  <a:pt x="345440" y="2518868"/>
                </a:lnTo>
                <a:lnTo>
                  <a:pt x="346710" y="2466780"/>
                </a:lnTo>
                <a:lnTo>
                  <a:pt x="346710" y="2414690"/>
                </a:lnTo>
                <a:lnTo>
                  <a:pt x="349250" y="2313654"/>
                </a:lnTo>
                <a:lnTo>
                  <a:pt x="351790" y="2263161"/>
                </a:lnTo>
                <a:lnTo>
                  <a:pt x="353060" y="2212685"/>
                </a:lnTo>
                <a:lnTo>
                  <a:pt x="358140" y="2111784"/>
                </a:lnTo>
                <a:lnTo>
                  <a:pt x="361950" y="2061359"/>
                </a:lnTo>
                <a:lnTo>
                  <a:pt x="364490" y="2010952"/>
                </a:lnTo>
                <a:lnTo>
                  <a:pt x="379730" y="1810626"/>
                </a:lnTo>
                <a:lnTo>
                  <a:pt x="379730" y="2728798"/>
                </a:lnTo>
                <a:lnTo>
                  <a:pt x="381000" y="2780603"/>
                </a:lnTo>
                <a:lnTo>
                  <a:pt x="381000" y="2832411"/>
                </a:lnTo>
                <a:lnTo>
                  <a:pt x="383540" y="2884224"/>
                </a:lnTo>
                <a:lnTo>
                  <a:pt x="386080" y="2987859"/>
                </a:lnTo>
                <a:lnTo>
                  <a:pt x="388620" y="3039683"/>
                </a:lnTo>
                <a:close/>
              </a:path>
              <a:path w="697230" h="4685030">
                <a:moveTo>
                  <a:pt x="697230" y="631575"/>
                </a:moveTo>
                <a:lnTo>
                  <a:pt x="697230" y="694210"/>
                </a:lnTo>
                <a:lnTo>
                  <a:pt x="674370" y="732069"/>
                </a:lnTo>
                <a:lnTo>
                  <a:pt x="650240" y="775465"/>
                </a:lnTo>
                <a:lnTo>
                  <a:pt x="627380" y="819736"/>
                </a:lnTo>
                <a:lnTo>
                  <a:pt x="607060" y="864730"/>
                </a:lnTo>
                <a:lnTo>
                  <a:pt x="588010" y="910447"/>
                </a:lnTo>
                <a:lnTo>
                  <a:pt x="570230" y="956887"/>
                </a:lnTo>
                <a:lnTo>
                  <a:pt x="553720" y="1004050"/>
                </a:lnTo>
                <a:lnTo>
                  <a:pt x="538480" y="1052212"/>
                </a:lnTo>
                <a:lnTo>
                  <a:pt x="524510" y="1100726"/>
                </a:lnTo>
                <a:lnTo>
                  <a:pt x="499110" y="1198698"/>
                </a:lnTo>
                <a:lnTo>
                  <a:pt x="487680" y="1248100"/>
                </a:lnTo>
                <a:lnTo>
                  <a:pt x="478790" y="1297742"/>
                </a:lnTo>
                <a:lnTo>
                  <a:pt x="468630" y="1347596"/>
                </a:lnTo>
                <a:lnTo>
                  <a:pt x="461010" y="1397634"/>
                </a:lnTo>
                <a:lnTo>
                  <a:pt x="452120" y="1447828"/>
                </a:lnTo>
                <a:lnTo>
                  <a:pt x="433070" y="1599065"/>
                </a:lnTo>
                <a:lnTo>
                  <a:pt x="422910" y="1700156"/>
                </a:lnTo>
                <a:lnTo>
                  <a:pt x="419100" y="1750697"/>
                </a:lnTo>
                <a:lnTo>
                  <a:pt x="414020" y="1801198"/>
                </a:lnTo>
                <a:lnTo>
                  <a:pt x="398780" y="2003928"/>
                </a:lnTo>
                <a:lnTo>
                  <a:pt x="396240" y="2055680"/>
                </a:lnTo>
                <a:lnTo>
                  <a:pt x="392430" y="2107436"/>
                </a:lnTo>
                <a:lnTo>
                  <a:pt x="387350" y="2210959"/>
                </a:lnTo>
                <a:lnTo>
                  <a:pt x="386080" y="2262726"/>
                </a:lnTo>
                <a:lnTo>
                  <a:pt x="383540" y="2314496"/>
                </a:lnTo>
                <a:lnTo>
                  <a:pt x="379730" y="2469831"/>
                </a:lnTo>
                <a:lnTo>
                  <a:pt x="379730" y="1810626"/>
                </a:lnTo>
                <a:lnTo>
                  <a:pt x="384810" y="1761428"/>
                </a:lnTo>
                <a:lnTo>
                  <a:pt x="388620" y="1712246"/>
                </a:lnTo>
                <a:lnTo>
                  <a:pt x="398780" y="1613974"/>
                </a:lnTo>
                <a:lnTo>
                  <a:pt x="405130" y="1564906"/>
                </a:lnTo>
                <a:lnTo>
                  <a:pt x="410210" y="1515898"/>
                </a:lnTo>
                <a:lnTo>
                  <a:pt x="416560" y="1466961"/>
                </a:lnTo>
                <a:lnTo>
                  <a:pt x="431800" y="1369343"/>
                </a:lnTo>
                <a:lnTo>
                  <a:pt x="449580" y="1270028"/>
                </a:lnTo>
                <a:lnTo>
                  <a:pt x="459740" y="1220503"/>
                </a:lnTo>
                <a:lnTo>
                  <a:pt x="471170" y="1171157"/>
                </a:lnTo>
                <a:lnTo>
                  <a:pt x="496570" y="1073279"/>
                </a:lnTo>
                <a:lnTo>
                  <a:pt x="527050" y="976940"/>
                </a:lnTo>
                <a:lnTo>
                  <a:pt x="562610" y="882690"/>
                </a:lnTo>
                <a:lnTo>
                  <a:pt x="582930" y="836519"/>
                </a:lnTo>
                <a:lnTo>
                  <a:pt x="604520" y="791076"/>
                </a:lnTo>
                <a:lnTo>
                  <a:pt x="627380" y="746430"/>
                </a:lnTo>
                <a:lnTo>
                  <a:pt x="652780" y="702647"/>
                </a:lnTo>
                <a:lnTo>
                  <a:pt x="678180" y="659798"/>
                </a:lnTo>
                <a:lnTo>
                  <a:pt x="697230" y="631575"/>
                </a:lnTo>
                <a:close/>
              </a:path>
              <a:path w="697230" h="4685030">
                <a:moveTo>
                  <a:pt x="697230" y="4541701"/>
                </a:moveTo>
                <a:lnTo>
                  <a:pt x="697230" y="4573204"/>
                </a:lnTo>
                <a:lnTo>
                  <a:pt x="670560" y="4586174"/>
                </a:lnTo>
                <a:lnTo>
                  <a:pt x="669290" y="4586385"/>
                </a:lnTo>
                <a:lnTo>
                  <a:pt x="668020" y="4586703"/>
                </a:lnTo>
                <a:lnTo>
                  <a:pt x="668020" y="4556928"/>
                </a:lnTo>
                <a:lnTo>
                  <a:pt x="680720" y="4552036"/>
                </a:lnTo>
                <a:lnTo>
                  <a:pt x="689610" y="4547661"/>
                </a:lnTo>
                <a:lnTo>
                  <a:pt x="697230" y="4541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452140"/>
            <a:ext cx="1379220" cy="3111500"/>
          </a:xfrm>
          <a:custGeom>
            <a:avLst/>
            <a:gdLst/>
            <a:ahLst/>
            <a:cxnLst/>
            <a:rect l="l" t="t" r="r" b="b"/>
            <a:pathLst>
              <a:path w="1379220" h="3111500">
                <a:moveTo>
                  <a:pt x="0" y="0"/>
                </a:moveTo>
                <a:lnTo>
                  <a:pt x="30869" y="12700"/>
                </a:lnTo>
                <a:lnTo>
                  <a:pt x="175859" y="50800"/>
                </a:lnTo>
                <a:lnTo>
                  <a:pt x="223424" y="76200"/>
                </a:lnTo>
                <a:lnTo>
                  <a:pt x="317263" y="101600"/>
                </a:lnTo>
                <a:lnTo>
                  <a:pt x="409309" y="152400"/>
                </a:lnTo>
                <a:lnTo>
                  <a:pt x="454514" y="165100"/>
                </a:lnTo>
                <a:lnTo>
                  <a:pt x="499151" y="190500"/>
                </a:lnTo>
                <a:lnTo>
                  <a:pt x="586717" y="241300"/>
                </a:lnTo>
                <a:lnTo>
                  <a:pt x="671750" y="292100"/>
                </a:lnTo>
                <a:lnTo>
                  <a:pt x="713219" y="330200"/>
                </a:lnTo>
                <a:lnTo>
                  <a:pt x="753989" y="355600"/>
                </a:lnTo>
                <a:lnTo>
                  <a:pt x="794062" y="381000"/>
                </a:lnTo>
                <a:lnTo>
                  <a:pt x="832356" y="419100"/>
                </a:lnTo>
                <a:lnTo>
                  <a:pt x="870026" y="444500"/>
                </a:lnTo>
                <a:lnTo>
                  <a:pt x="906993" y="482600"/>
                </a:lnTo>
                <a:lnTo>
                  <a:pt x="943175" y="520700"/>
                </a:lnTo>
                <a:lnTo>
                  <a:pt x="978491" y="546100"/>
                </a:lnTo>
                <a:lnTo>
                  <a:pt x="1012863" y="584200"/>
                </a:lnTo>
                <a:lnTo>
                  <a:pt x="1046207" y="622300"/>
                </a:lnTo>
                <a:lnTo>
                  <a:pt x="1078445" y="660400"/>
                </a:lnTo>
                <a:lnTo>
                  <a:pt x="1109496" y="698500"/>
                </a:lnTo>
                <a:lnTo>
                  <a:pt x="1139279" y="749300"/>
                </a:lnTo>
                <a:lnTo>
                  <a:pt x="1167714" y="787400"/>
                </a:lnTo>
                <a:lnTo>
                  <a:pt x="1194720" y="825500"/>
                </a:lnTo>
                <a:lnTo>
                  <a:pt x="1220216" y="863600"/>
                </a:lnTo>
                <a:lnTo>
                  <a:pt x="1244122" y="914400"/>
                </a:lnTo>
                <a:lnTo>
                  <a:pt x="1266358" y="952500"/>
                </a:lnTo>
                <a:lnTo>
                  <a:pt x="1286843" y="1003300"/>
                </a:lnTo>
                <a:lnTo>
                  <a:pt x="1305496" y="1054100"/>
                </a:lnTo>
                <a:lnTo>
                  <a:pt x="1322237" y="1092200"/>
                </a:lnTo>
                <a:lnTo>
                  <a:pt x="1336986" y="1143000"/>
                </a:lnTo>
                <a:lnTo>
                  <a:pt x="1349661" y="1193800"/>
                </a:lnTo>
                <a:lnTo>
                  <a:pt x="1360183" y="1244600"/>
                </a:lnTo>
                <a:lnTo>
                  <a:pt x="1368470" y="1295400"/>
                </a:lnTo>
                <a:lnTo>
                  <a:pt x="1374443" y="1333500"/>
                </a:lnTo>
                <a:lnTo>
                  <a:pt x="1377962" y="1384300"/>
                </a:lnTo>
                <a:lnTo>
                  <a:pt x="1378927" y="1435100"/>
                </a:lnTo>
                <a:lnTo>
                  <a:pt x="1377434" y="1485900"/>
                </a:lnTo>
                <a:lnTo>
                  <a:pt x="1373581" y="1536700"/>
                </a:lnTo>
                <a:lnTo>
                  <a:pt x="1367464" y="1587500"/>
                </a:lnTo>
                <a:lnTo>
                  <a:pt x="1359181" y="1638300"/>
                </a:lnTo>
                <a:lnTo>
                  <a:pt x="1348829" y="1689100"/>
                </a:lnTo>
                <a:lnTo>
                  <a:pt x="1336505" y="1727200"/>
                </a:lnTo>
                <a:lnTo>
                  <a:pt x="1322307" y="1778000"/>
                </a:lnTo>
                <a:lnTo>
                  <a:pt x="1306330" y="1828800"/>
                </a:lnTo>
                <a:lnTo>
                  <a:pt x="1288673" y="1866900"/>
                </a:lnTo>
                <a:lnTo>
                  <a:pt x="1269432" y="1917700"/>
                </a:lnTo>
                <a:lnTo>
                  <a:pt x="1248705" y="1968500"/>
                </a:lnTo>
                <a:lnTo>
                  <a:pt x="1226589" y="2006600"/>
                </a:lnTo>
                <a:lnTo>
                  <a:pt x="1203180" y="2057400"/>
                </a:lnTo>
                <a:lnTo>
                  <a:pt x="1178577" y="2095500"/>
                </a:lnTo>
                <a:lnTo>
                  <a:pt x="1152875" y="2133600"/>
                </a:lnTo>
                <a:lnTo>
                  <a:pt x="1126173" y="2184400"/>
                </a:lnTo>
                <a:lnTo>
                  <a:pt x="1098567" y="2222500"/>
                </a:lnTo>
                <a:lnTo>
                  <a:pt x="1070154" y="2260600"/>
                </a:lnTo>
                <a:lnTo>
                  <a:pt x="1041032" y="2298700"/>
                </a:lnTo>
                <a:lnTo>
                  <a:pt x="1009556" y="2349500"/>
                </a:lnTo>
                <a:lnTo>
                  <a:pt x="977459" y="2387600"/>
                </a:lnTo>
                <a:lnTo>
                  <a:pt x="944740" y="2425700"/>
                </a:lnTo>
                <a:lnTo>
                  <a:pt x="911399" y="2463800"/>
                </a:lnTo>
                <a:lnTo>
                  <a:pt x="877437" y="2501900"/>
                </a:lnTo>
                <a:lnTo>
                  <a:pt x="842853" y="2540000"/>
                </a:lnTo>
                <a:lnTo>
                  <a:pt x="807647" y="2578100"/>
                </a:lnTo>
                <a:lnTo>
                  <a:pt x="771820" y="2616200"/>
                </a:lnTo>
                <a:lnTo>
                  <a:pt x="735371" y="2654300"/>
                </a:lnTo>
                <a:lnTo>
                  <a:pt x="698300" y="2692400"/>
                </a:lnTo>
                <a:lnTo>
                  <a:pt x="622566" y="2768600"/>
                </a:lnTo>
                <a:lnTo>
                  <a:pt x="583709" y="2794000"/>
                </a:lnTo>
                <a:lnTo>
                  <a:pt x="544023" y="2832100"/>
                </a:lnTo>
                <a:lnTo>
                  <a:pt x="503492" y="2857500"/>
                </a:lnTo>
                <a:lnTo>
                  <a:pt x="462104" y="2895600"/>
                </a:lnTo>
                <a:lnTo>
                  <a:pt x="419843" y="2921000"/>
                </a:lnTo>
                <a:lnTo>
                  <a:pt x="376696" y="2946400"/>
                </a:lnTo>
                <a:lnTo>
                  <a:pt x="332648" y="2971800"/>
                </a:lnTo>
                <a:lnTo>
                  <a:pt x="287685" y="2997200"/>
                </a:lnTo>
                <a:lnTo>
                  <a:pt x="241793" y="3022600"/>
                </a:lnTo>
                <a:lnTo>
                  <a:pt x="194958" y="3048000"/>
                </a:lnTo>
                <a:lnTo>
                  <a:pt x="147165" y="3073400"/>
                </a:lnTo>
                <a:lnTo>
                  <a:pt x="6315" y="3111500"/>
                </a:lnTo>
                <a:lnTo>
                  <a:pt x="0" y="3111500"/>
                </a:lnTo>
                <a:lnTo>
                  <a:pt x="0" y="3098800"/>
                </a:lnTo>
                <a:lnTo>
                  <a:pt x="50246" y="3073400"/>
                </a:lnTo>
                <a:lnTo>
                  <a:pt x="148046" y="3048000"/>
                </a:lnTo>
                <a:lnTo>
                  <a:pt x="195168" y="3022600"/>
                </a:lnTo>
                <a:lnTo>
                  <a:pt x="241354" y="2997200"/>
                </a:lnTo>
                <a:lnTo>
                  <a:pt x="286618" y="2971800"/>
                </a:lnTo>
                <a:lnTo>
                  <a:pt x="330976" y="2946400"/>
                </a:lnTo>
                <a:lnTo>
                  <a:pt x="374443" y="2921000"/>
                </a:lnTo>
                <a:lnTo>
                  <a:pt x="417033" y="2895600"/>
                </a:lnTo>
                <a:lnTo>
                  <a:pt x="458760" y="2870200"/>
                </a:lnTo>
                <a:lnTo>
                  <a:pt x="499641" y="2832100"/>
                </a:lnTo>
                <a:lnTo>
                  <a:pt x="539689" y="2806700"/>
                </a:lnTo>
                <a:lnTo>
                  <a:pt x="578919" y="2768600"/>
                </a:lnTo>
                <a:lnTo>
                  <a:pt x="617347" y="2743200"/>
                </a:lnTo>
                <a:lnTo>
                  <a:pt x="655282" y="2705100"/>
                </a:lnTo>
                <a:lnTo>
                  <a:pt x="692595" y="2667000"/>
                </a:lnTo>
                <a:lnTo>
                  <a:pt x="729285" y="2628900"/>
                </a:lnTo>
                <a:lnTo>
                  <a:pt x="765352" y="2590800"/>
                </a:lnTo>
                <a:lnTo>
                  <a:pt x="800797" y="2552700"/>
                </a:lnTo>
                <a:lnTo>
                  <a:pt x="835620" y="2514600"/>
                </a:lnTo>
                <a:lnTo>
                  <a:pt x="869819" y="2476500"/>
                </a:lnTo>
                <a:lnTo>
                  <a:pt x="903396" y="2438400"/>
                </a:lnTo>
                <a:lnTo>
                  <a:pt x="936351" y="2400300"/>
                </a:lnTo>
                <a:lnTo>
                  <a:pt x="968682" y="2362200"/>
                </a:lnTo>
                <a:lnTo>
                  <a:pt x="1000391" y="2311400"/>
                </a:lnTo>
                <a:lnTo>
                  <a:pt x="1031432" y="2273300"/>
                </a:lnTo>
                <a:lnTo>
                  <a:pt x="1061678" y="2235200"/>
                </a:lnTo>
                <a:lnTo>
                  <a:pt x="1091034" y="2197100"/>
                </a:lnTo>
                <a:lnTo>
                  <a:pt x="1119405" y="2146300"/>
                </a:lnTo>
                <a:lnTo>
                  <a:pt x="1146696" y="2108200"/>
                </a:lnTo>
                <a:lnTo>
                  <a:pt x="1172812" y="2057400"/>
                </a:lnTo>
                <a:lnTo>
                  <a:pt x="1197657" y="2019300"/>
                </a:lnTo>
                <a:lnTo>
                  <a:pt x="1221136" y="1968500"/>
                </a:lnTo>
                <a:lnTo>
                  <a:pt x="1243154" y="1917700"/>
                </a:lnTo>
                <a:lnTo>
                  <a:pt x="1263615" y="1879600"/>
                </a:lnTo>
                <a:lnTo>
                  <a:pt x="1282208" y="1828800"/>
                </a:lnTo>
                <a:lnTo>
                  <a:pt x="1298948" y="1778000"/>
                </a:lnTo>
                <a:lnTo>
                  <a:pt x="1313726" y="1727200"/>
                </a:lnTo>
                <a:lnTo>
                  <a:pt x="1326435" y="1676400"/>
                </a:lnTo>
                <a:lnTo>
                  <a:pt x="1336966" y="1625600"/>
                </a:lnTo>
                <a:lnTo>
                  <a:pt x="1345213" y="1574800"/>
                </a:lnTo>
                <a:lnTo>
                  <a:pt x="1351067" y="1524000"/>
                </a:lnTo>
                <a:lnTo>
                  <a:pt x="1354421" y="1473200"/>
                </a:lnTo>
                <a:lnTo>
                  <a:pt x="1355166" y="1422400"/>
                </a:lnTo>
                <a:lnTo>
                  <a:pt x="1353194" y="1371600"/>
                </a:lnTo>
                <a:lnTo>
                  <a:pt x="1348503" y="1320800"/>
                </a:lnTo>
                <a:lnTo>
                  <a:pt x="1341214" y="1270000"/>
                </a:lnTo>
                <a:lnTo>
                  <a:pt x="1331427" y="1219200"/>
                </a:lnTo>
                <a:lnTo>
                  <a:pt x="1319245" y="1168400"/>
                </a:lnTo>
                <a:lnTo>
                  <a:pt x="1304772" y="1117600"/>
                </a:lnTo>
                <a:lnTo>
                  <a:pt x="1288108" y="1066800"/>
                </a:lnTo>
                <a:lnTo>
                  <a:pt x="1269357" y="1028700"/>
                </a:lnTo>
                <a:lnTo>
                  <a:pt x="1248621" y="977900"/>
                </a:lnTo>
                <a:lnTo>
                  <a:pt x="1226002" y="927100"/>
                </a:lnTo>
                <a:lnTo>
                  <a:pt x="1201602" y="889000"/>
                </a:lnTo>
                <a:lnTo>
                  <a:pt x="1175524" y="838200"/>
                </a:lnTo>
                <a:lnTo>
                  <a:pt x="1148252" y="800100"/>
                </a:lnTo>
                <a:lnTo>
                  <a:pt x="1119610" y="762000"/>
                </a:lnTo>
                <a:lnTo>
                  <a:pt x="1089646" y="711200"/>
                </a:lnTo>
                <a:lnTo>
                  <a:pt x="1058408" y="673100"/>
                </a:lnTo>
                <a:lnTo>
                  <a:pt x="1025943" y="635000"/>
                </a:lnTo>
                <a:lnTo>
                  <a:pt x="992300" y="596900"/>
                </a:lnTo>
                <a:lnTo>
                  <a:pt x="957525" y="558800"/>
                </a:lnTo>
                <a:lnTo>
                  <a:pt x="921667" y="533400"/>
                </a:lnTo>
                <a:lnTo>
                  <a:pt x="884774" y="495300"/>
                </a:lnTo>
                <a:lnTo>
                  <a:pt x="846893" y="457200"/>
                </a:lnTo>
                <a:lnTo>
                  <a:pt x="808073" y="431800"/>
                </a:lnTo>
                <a:lnTo>
                  <a:pt x="768361" y="393700"/>
                </a:lnTo>
                <a:lnTo>
                  <a:pt x="727804" y="368300"/>
                </a:lnTo>
                <a:lnTo>
                  <a:pt x="686451" y="330200"/>
                </a:lnTo>
                <a:lnTo>
                  <a:pt x="601548" y="279400"/>
                </a:lnTo>
                <a:lnTo>
                  <a:pt x="514033" y="228600"/>
                </a:lnTo>
                <a:lnTo>
                  <a:pt x="424289" y="177800"/>
                </a:lnTo>
                <a:lnTo>
                  <a:pt x="378701" y="165100"/>
                </a:lnTo>
                <a:lnTo>
                  <a:pt x="334629" y="139700"/>
                </a:lnTo>
                <a:lnTo>
                  <a:pt x="290197" y="127000"/>
                </a:lnTo>
                <a:lnTo>
                  <a:pt x="245404" y="101600"/>
                </a:lnTo>
                <a:lnTo>
                  <a:pt x="16029" y="38100"/>
                </a:lnTo>
                <a:lnTo>
                  <a:pt x="0" y="25400"/>
                </a:lnTo>
                <a:lnTo>
                  <a:pt x="0" y="0"/>
                </a:lnTo>
                <a:close/>
              </a:path>
              <a:path w="1379220" h="3111500">
                <a:moveTo>
                  <a:pt x="0" y="317500"/>
                </a:moveTo>
                <a:lnTo>
                  <a:pt x="71648" y="355600"/>
                </a:lnTo>
                <a:lnTo>
                  <a:pt x="158738" y="406400"/>
                </a:lnTo>
                <a:lnTo>
                  <a:pt x="201090" y="431800"/>
                </a:lnTo>
                <a:lnTo>
                  <a:pt x="242547" y="457200"/>
                </a:lnTo>
                <a:lnTo>
                  <a:pt x="283035" y="482600"/>
                </a:lnTo>
                <a:lnTo>
                  <a:pt x="322481" y="520700"/>
                </a:lnTo>
                <a:lnTo>
                  <a:pt x="360809" y="546100"/>
                </a:lnTo>
                <a:lnTo>
                  <a:pt x="397945" y="584200"/>
                </a:lnTo>
                <a:lnTo>
                  <a:pt x="433816" y="609600"/>
                </a:lnTo>
                <a:lnTo>
                  <a:pt x="468347" y="647700"/>
                </a:lnTo>
                <a:lnTo>
                  <a:pt x="501463" y="685800"/>
                </a:lnTo>
                <a:lnTo>
                  <a:pt x="533090" y="723900"/>
                </a:lnTo>
                <a:lnTo>
                  <a:pt x="563154" y="762000"/>
                </a:lnTo>
                <a:lnTo>
                  <a:pt x="591982" y="800100"/>
                </a:lnTo>
                <a:lnTo>
                  <a:pt x="618588" y="850900"/>
                </a:lnTo>
                <a:lnTo>
                  <a:pt x="642992" y="889000"/>
                </a:lnTo>
                <a:lnTo>
                  <a:pt x="665212" y="939800"/>
                </a:lnTo>
                <a:lnTo>
                  <a:pt x="685267" y="977900"/>
                </a:lnTo>
                <a:lnTo>
                  <a:pt x="703177" y="1028700"/>
                </a:lnTo>
                <a:lnTo>
                  <a:pt x="718959" y="1079500"/>
                </a:lnTo>
                <a:lnTo>
                  <a:pt x="732633" y="1117600"/>
                </a:lnTo>
                <a:lnTo>
                  <a:pt x="744218" y="1168400"/>
                </a:lnTo>
                <a:lnTo>
                  <a:pt x="753732" y="1219200"/>
                </a:lnTo>
                <a:lnTo>
                  <a:pt x="761195" y="1270000"/>
                </a:lnTo>
                <a:lnTo>
                  <a:pt x="766625" y="1320800"/>
                </a:lnTo>
                <a:lnTo>
                  <a:pt x="770041" y="1371600"/>
                </a:lnTo>
                <a:lnTo>
                  <a:pt x="771461" y="1422400"/>
                </a:lnTo>
                <a:lnTo>
                  <a:pt x="770906" y="1473200"/>
                </a:lnTo>
                <a:lnTo>
                  <a:pt x="768394" y="1511300"/>
                </a:lnTo>
                <a:lnTo>
                  <a:pt x="763943" y="1562100"/>
                </a:lnTo>
                <a:lnTo>
                  <a:pt x="757572" y="1612900"/>
                </a:lnTo>
                <a:lnTo>
                  <a:pt x="749301" y="1663700"/>
                </a:lnTo>
                <a:lnTo>
                  <a:pt x="739148" y="1714500"/>
                </a:lnTo>
                <a:lnTo>
                  <a:pt x="727132" y="1765300"/>
                </a:lnTo>
                <a:lnTo>
                  <a:pt x="713271" y="1816100"/>
                </a:lnTo>
                <a:lnTo>
                  <a:pt x="697628" y="1854200"/>
                </a:lnTo>
                <a:lnTo>
                  <a:pt x="680286" y="1905000"/>
                </a:lnTo>
                <a:lnTo>
                  <a:pt x="661298" y="1955800"/>
                </a:lnTo>
                <a:lnTo>
                  <a:pt x="640717" y="1993900"/>
                </a:lnTo>
                <a:lnTo>
                  <a:pt x="618595" y="2044700"/>
                </a:lnTo>
                <a:lnTo>
                  <a:pt x="594984" y="2082800"/>
                </a:lnTo>
                <a:lnTo>
                  <a:pt x="569939" y="2133600"/>
                </a:lnTo>
                <a:lnTo>
                  <a:pt x="543512" y="2171700"/>
                </a:lnTo>
                <a:lnTo>
                  <a:pt x="515754" y="2209800"/>
                </a:lnTo>
                <a:lnTo>
                  <a:pt x="486720" y="2247900"/>
                </a:lnTo>
                <a:lnTo>
                  <a:pt x="456462" y="2298700"/>
                </a:lnTo>
                <a:lnTo>
                  <a:pt x="425032" y="2336800"/>
                </a:lnTo>
                <a:lnTo>
                  <a:pt x="392484" y="2374900"/>
                </a:lnTo>
                <a:lnTo>
                  <a:pt x="358869" y="2413000"/>
                </a:lnTo>
                <a:lnTo>
                  <a:pt x="324242" y="2438400"/>
                </a:lnTo>
                <a:lnTo>
                  <a:pt x="288654" y="2476500"/>
                </a:lnTo>
                <a:lnTo>
                  <a:pt x="252159" y="2514600"/>
                </a:lnTo>
                <a:lnTo>
                  <a:pt x="214808" y="2540000"/>
                </a:lnTo>
                <a:lnTo>
                  <a:pt x="176656" y="2578100"/>
                </a:lnTo>
                <a:lnTo>
                  <a:pt x="137754" y="2603500"/>
                </a:lnTo>
                <a:lnTo>
                  <a:pt x="98156" y="2641600"/>
                </a:lnTo>
                <a:lnTo>
                  <a:pt x="17230" y="2692400"/>
                </a:lnTo>
                <a:lnTo>
                  <a:pt x="0" y="2705100"/>
                </a:lnTo>
                <a:lnTo>
                  <a:pt x="0" y="2679700"/>
                </a:lnTo>
                <a:lnTo>
                  <a:pt x="35611" y="2654300"/>
                </a:lnTo>
                <a:lnTo>
                  <a:pt x="73901" y="2628900"/>
                </a:lnTo>
                <a:lnTo>
                  <a:pt x="111478" y="2603500"/>
                </a:lnTo>
                <a:lnTo>
                  <a:pt x="148341" y="2565400"/>
                </a:lnTo>
                <a:lnTo>
                  <a:pt x="184491" y="2540000"/>
                </a:lnTo>
                <a:lnTo>
                  <a:pt x="219927" y="2501900"/>
                </a:lnTo>
                <a:lnTo>
                  <a:pt x="254585" y="2476500"/>
                </a:lnTo>
                <a:lnTo>
                  <a:pt x="288402" y="2438400"/>
                </a:lnTo>
                <a:lnTo>
                  <a:pt x="321376" y="2413000"/>
                </a:lnTo>
                <a:lnTo>
                  <a:pt x="353509" y="2374900"/>
                </a:lnTo>
                <a:lnTo>
                  <a:pt x="384799" y="2336800"/>
                </a:lnTo>
                <a:lnTo>
                  <a:pt x="415248" y="2298700"/>
                </a:lnTo>
                <a:lnTo>
                  <a:pt x="446090" y="2260600"/>
                </a:lnTo>
                <a:lnTo>
                  <a:pt x="475681" y="2222500"/>
                </a:lnTo>
                <a:lnTo>
                  <a:pt x="503978" y="2184400"/>
                </a:lnTo>
                <a:lnTo>
                  <a:pt x="530939" y="2146300"/>
                </a:lnTo>
                <a:lnTo>
                  <a:pt x="556521" y="2095500"/>
                </a:lnTo>
                <a:lnTo>
                  <a:pt x="580681" y="2057400"/>
                </a:lnTo>
                <a:lnTo>
                  <a:pt x="603377" y="2019300"/>
                </a:lnTo>
                <a:lnTo>
                  <a:pt x="624567" y="1968500"/>
                </a:lnTo>
                <a:lnTo>
                  <a:pt x="644207" y="1917700"/>
                </a:lnTo>
                <a:lnTo>
                  <a:pt x="662255" y="1879600"/>
                </a:lnTo>
                <a:lnTo>
                  <a:pt x="678669" y="1828800"/>
                </a:lnTo>
                <a:lnTo>
                  <a:pt x="693407" y="1790700"/>
                </a:lnTo>
                <a:lnTo>
                  <a:pt x="706424" y="1739900"/>
                </a:lnTo>
                <a:lnTo>
                  <a:pt x="717680" y="1689100"/>
                </a:lnTo>
                <a:lnTo>
                  <a:pt x="727131" y="1638300"/>
                </a:lnTo>
                <a:lnTo>
                  <a:pt x="740450" y="1549400"/>
                </a:lnTo>
                <a:lnTo>
                  <a:pt x="744232" y="1498600"/>
                </a:lnTo>
                <a:lnTo>
                  <a:pt x="746039" y="1447800"/>
                </a:lnTo>
                <a:lnTo>
                  <a:pt x="745934" y="1422400"/>
                </a:lnTo>
                <a:lnTo>
                  <a:pt x="745829" y="1397000"/>
                </a:lnTo>
                <a:lnTo>
                  <a:pt x="743559" y="1346200"/>
                </a:lnTo>
                <a:lnTo>
                  <a:pt x="739187" y="1295400"/>
                </a:lnTo>
                <a:lnTo>
                  <a:pt x="732317" y="1244600"/>
                </a:lnTo>
                <a:lnTo>
                  <a:pt x="722762" y="1193800"/>
                </a:lnTo>
                <a:lnTo>
                  <a:pt x="710521" y="1130300"/>
                </a:lnTo>
                <a:lnTo>
                  <a:pt x="695594" y="1079500"/>
                </a:lnTo>
                <a:lnTo>
                  <a:pt x="677981" y="1028700"/>
                </a:lnTo>
                <a:lnTo>
                  <a:pt x="657803" y="977900"/>
                </a:lnTo>
                <a:lnTo>
                  <a:pt x="635181" y="927100"/>
                </a:lnTo>
                <a:lnTo>
                  <a:pt x="610114" y="889000"/>
                </a:lnTo>
                <a:lnTo>
                  <a:pt x="582602" y="838200"/>
                </a:lnTo>
                <a:lnTo>
                  <a:pt x="552646" y="787400"/>
                </a:lnTo>
                <a:lnTo>
                  <a:pt x="523763" y="749300"/>
                </a:lnTo>
                <a:lnTo>
                  <a:pt x="493235" y="711200"/>
                </a:lnTo>
                <a:lnTo>
                  <a:pt x="461158" y="673100"/>
                </a:lnTo>
                <a:lnTo>
                  <a:pt x="427625" y="647700"/>
                </a:lnTo>
                <a:lnTo>
                  <a:pt x="392731" y="609600"/>
                </a:lnTo>
                <a:lnTo>
                  <a:pt x="356570" y="571500"/>
                </a:lnTo>
                <a:lnTo>
                  <a:pt x="319237" y="546100"/>
                </a:lnTo>
                <a:lnTo>
                  <a:pt x="280825" y="520700"/>
                </a:lnTo>
                <a:lnTo>
                  <a:pt x="241429" y="482600"/>
                </a:lnTo>
                <a:lnTo>
                  <a:pt x="201143" y="457200"/>
                </a:lnTo>
                <a:lnTo>
                  <a:pt x="160062" y="431800"/>
                </a:lnTo>
                <a:lnTo>
                  <a:pt x="71392" y="381000"/>
                </a:lnTo>
                <a:lnTo>
                  <a:pt x="25974" y="368300"/>
                </a:lnTo>
                <a:lnTo>
                  <a:pt x="0" y="355600"/>
                </a:lnTo>
                <a:lnTo>
                  <a:pt x="0" y="317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90672" y="2767510"/>
            <a:ext cx="3629025" cy="4533900"/>
            <a:chOff x="13590672" y="2767510"/>
            <a:chExt cx="3629025" cy="4533900"/>
          </a:xfrm>
        </p:grpSpPr>
        <p:sp>
          <p:nvSpPr>
            <p:cNvPr id="3" name="object 3"/>
            <p:cNvSpPr/>
            <p:nvPr/>
          </p:nvSpPr>
          <p:spPr>
            <a:xfrm>
              <a:off x="13590672" y="2767510"/>
              <a:ext cx="2866390" cy="2799715"/>
            </a:xfrm>
            <a:custGeom>
              <a:avLst/>
              <a:gdLst/>
              <a:ahLst/>
              <a:cxnLst/>
              <a:rect l="l" t="t" r="r" b="b"/>
              <a:pathLst>
                <a:path w="2866390" h="2799715">
                  <a:moveTo>
                    <a:pt x="2361264" y="2799325"/>
                  </a:moveTo>
                  <a:lnTo>
                    <a:pt x="2370166" y="2591944"/>
                  </a:lnTo>
                  <a:lnTo>
                    <a:pt x="2168819" y="2711856"/>
                  </a:lnTo>
                  <a:lnTo>
                    <a:pt x="1942251" y="2766669"/>
                  </a:lnTo>
                  <a:lnTo>
                    <a:pt x="1878668" y="2748646"/>
                  </a:lnTo>
                  <a:lnTo>
                    <a:pt x="1819430" y="2563423"/>
                  </a:lnTo>
                  <a:lnTo>
                    <a:pt x="935201" y="2192025"/>
                  </a:lnTo>
                  <a:lnTo>
                    <a:pt x="553702" y="1842467"/>
                  </a:lnTo>
                  <a:lnTo>
                    <a:pt x="381922" y="1091612"/>
                  </a:lnTo>
                  <a:lnTo>
                    <a:pt x="395275" y="984953"/>
                  </a:lnTo>
                  <a:lnTo>
                    <a:pt x="310921" y="842776"/>
                  </a:lnTo>
                  <a:lnTo>
                    <a:pt x="310921" y="654691"/>
                  </a:lnTo>
                  <a:lnTo>
                    <a:pt x="268002" y="533825"/>
                  </a:lnTo>
                  <a:lnTo>
                    <a:pt x="81386" y="277992"/>
                  </a:lnTo>
                  <a:lnTo>
                    <a:pt x="0" y="180663"/>
                  </a:lnTo>
                  <a:lnTo>
                    <a:pt x="29672" y="45907"/>
                  </a:lnTo>
                  <a:lnTo>
                    <a:pt x="164362" y="0"/>
                  </a:lnTo>
                  <a:lnTo>
                    <a:pt x="380438" y="53329"/>
                  </a:lnTo>
                  <a:lnTo>
                    <a:pt x="490013" y="107189"/>
                  </a:lnTo>
                  <a:lnTo>
                    <a:pt x="783131" y="442858"/>
                  </a:lnTo>
                  <a:lnTo>
                    <a:pt x="948977" y="632427"/>
                  </a:lnTo>
                  <a:lnTo>
                    <a:pt x="1080700" y="724243"/>
                  </a:lnTo>
                  <a:lnTo>
                    <a:pt x="1159119" y="740570"/>
                  </a:lnTo>
                  <a:lnTo>
                    <a:pt x="1264244" y="718305"/>
                  </a:lnTo>
                  <a:lnTo>
                    <a:pt x="1301334" y="627974"/>
                  </a:lnTo>
                  <a:lnTo>
                    <a:pt x="1250997" y="253288"/>
                  </a:lnTo>
                  <a:lnTo>
                    <a:pt x="1321998" y="65204"/>
                  </a:lnTo>
                  <a:lnTo>
                    <a:pt x="1441746" y="0"/>
                  </a:lnTo>
                  <a:lnTo>
                    <a:pt x="1560329" y="22158"/>
                  </a:lnTo>
                  <a:lnTo>
                    <a:pt x="1683256" y="93300"/>
                  </a:lnTo>
                  <a:lnTo>
                    <a:pt x="1786897" y="213106"/>
                  </a:lnTo>
                  <a:lnTo>
                    <a:pt x="1841578" y="356979"/>
                  </a:lnTo>
                  <a:lnTo>
                    <a:pt x="1841578" y="604225"/>
                  </a:lnTo>
                  <a:lnTo>
                    <a:pt x="1831299" y="901937"/>
                  </a:lnTo>
                  <a:lnTo>
                    <a:pt x="1893398" y="1091612"/>
                  </a:lnTo>
                  <a:lnTo>
                    <a:pt x="1988137" y="1268247"/>
                  </a:lnTo>
                  <a:lnTo>
                    <a:pt x="2050343" y="1313730"/>
                  </a:lnTo>
                  <a:lnTo>
                    <a:pt x="2094745" y="1224883"/>
                  </a:lnTo>
                  <a:lnTo>
                    <a:pt x="2130351" y="927171"/>
                  </a:lnTo>
                  <a:lnTo>
                    <a:pt x="2229541" y="847229"/>
                  </a:lnTo>
                  <a:lnTo>
                    <a:pt x="2347912" y="833870"/>
                  </a:lnTo>
                  <a:lnTo>
                    <a:pt x="2436716" y="875325"/>
                  </a:lnTo>
                  <a:lnTo>
                    <a:pt x="2513757" y="981984"/>
                  </a:lnTo>
                  <a:lnTo>
                    <a:pt x="2513757" y="1090128"/>
                  </a:lnTo>
                  <a:lnTo>
                    <a:pt x="2503372" y="1301856"/>
                  </a:lnTo>
                  <a:lnTo>
                    <a:pt x="2500405" y="1516658"/>
                  </a:lnTo>
                  <a:lnTo>
                    <a:pt x="2535906" y="1635086"/>
                  </a:lnTo>
                  <a:lnTo>
                    <a:pt x="2685432" y="1721071"/>
                  </a:lnTo>
                  <a:lnTo>
                    <a:pt x="2808359" y="1838014"/>
                  </a:lnTo>
                  <a:lnTo>
                    <a:pt x="2866114" y="2027583"/>
                  </a:lnTo>
                  <a:lnTo>
                    <a:pt x="2855728" y="2257229"/>
                  </a:lnTo>
                  <a:lnTo>
                    <a:pt x="2772752" y="2516349"/>
                  </a:lnTo>
                  <a:lnTo>
                    <a:pt x="2676530" y="2648772"/>
                  </a:lnTo>
                  <a:lnTo>
                    <a:pt x="2468719" y="2736771"/>
                  </a:lnTo>
                  <a:lnTo>
                    <a:pt x="2361264" y="2799325"/>
                  </a:lnTo>
                  <a:close/>
                </a:path>
              </a:pathLst>
            </a:custGeom>
            <a:solidFill>
              <a:srgbClr val="F7D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62391" y="5283860"/>
              <a:ext cx="1356995" cy="2017395"/>
            </a:xfrm>
            <a:custGeom>
              <a:avLst/>
              <a:gdLst/>
              <a:ahLst/>
              <a:cxnLst/>
              <a:rect l="l" t="t" r="r" b="b"/>
              <a:pathLst>
                <a:path w="1356994" h="2017395">
                  <a:moveTo>
                    <a:pt x="646109" y="2017299"/>
                  </a:moveTo>
                  <a:lnTo>
                    <a:pt x="0" y="1788501"/>
                  </a:lnTo>
                  <a:lnTo>
                    <a:pt x="566207" y="919855"/>
                  </a:lnTo>
                  <a:lnTo>
                    <a:pt x="239814" y="726575"/>
                  </a:lnTo>
                  <a:lnTo>
                    <a:pt x="1345630" y="0"/>
                  </a:lnTo>
                  <a:lnTo>
                    <a:pt x="1356756" y="1290829"/>
                  </a:lnTo>
                  <a:lnTo>
                    <a:pt x="1021461" y="1188623"/>
                  </a:lnTo>
                  <a:lnTo>
                    <a:pt x="646109" y="2017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395323" y="6376957"/>
              <a:ext cx="824230" cy="913130"/>
            </a:xfrm>
            <a:custGeom>
              <a:avLst/>
              <a:gdLst/>
              <a:ahLst/>
              <a:cxnLst/>
              <a:rect l="l" t="t" r="r" b="b"/>
              <a:pathLst>
                <a:path w="824230" h="913129">
                  <a:moveTo>
                    <a:pt x="86578" y="913070"/>
                  </a:moveTo>
                  <a:lnTo>
                    <a:pt x="0" y="877552"/>
                  </a:lnTo>
                  <a:lnTo>
                    <a:pt x="399726" y="0"/>
                  </a:lnTo>
                  <a:lnTo>
                    <a:pt x="796908" y="95526"/>
                  </a:lnTo>
                  <a:lnTo>
                    <a:pt x="823824" y="197732"/>
                  </a:lnTo>
                  <a:lnTo>
                    <a:pt x="451334" y="77396"/>
                  </a:lnTo>
                  <a:lnTo>
                    <a:pt x="86578" y="913070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854032" y="2486810"/>
            <a:ext cx="7396480" cy="5297805"/>
            <a:chOff x="9854032" y="2486810"/>
            <a:chExt cx="7396480" cy="5297805"/>
          </a:xfrm>
        </p:grpSpPr>
        <p:sp>
          <p:nvSpPr>
            <p:cNvPr id="7" name="object 7"/>
            <p:cNvSpPr/>
            <p:nvPr/>
          </p:nvSpPr>
          <p:spPr>
            <a:xfrm>
              <a:off x="10997013" y="4917338"/>
              <a:ext cx="1223645" cy="1262380"/>
            </a:xfrm>
            <a:custGeom>
              <a:avLst/>
              <a:gdLst/>
              <a:ahLst/>
              <a:cxnLst/>
              <a:rect l="l" t="t" r="r" b="b"/>
              <a:pathLst>
                <a:path w="1223645" h="1262379">
                  <a:moveTo>
                    <a:pt x="748373" y="1261991"/>
                  </a:moveTo>
                  <a:lnTo>
                    <a:pt x="601072" y="1261991"/>
                  </a:lnTo>
                  <a:lnTo>
                    <a:pt x="438405" y="1213009"/>
                  </a:lnTo>
                  <a:lnTo>
                    <a:pt x="262068" y="1113029"/>
                  </a:lnTo>
                  <a:lnTo>
                    <a:pt x="78419" y="950814"/>
                  </a:lnTo>
                  <a:lnTo>
                    <a:pt x="0" y="779798"/>
                  </a:lnTo>
                  <a:lnTo>
                    <a:pt x="486304" y="0"/>
                  </a:lnTo>
                  <a:lnTo>
                    <a:pt x="601072" y="202185"/>
                  </a:lnTo>
                  <a:lnTo>
                    <a:pt x="774971" y="366521"/>
                  </a:lnTo>
                  <a:lnTo>
                    <a:pt x="1052935" y="485479"/>
                  </a:lnTo>
                  <a:lnTo>
                    <a:pt x="1223020" y="510924"/>
                  </a:lnTo>
                  <a:lnTo>
                    <a:pt x="748373" y="1261991"/>
                  </a:lnTo>
                  <a:close/>
                </a:path>
              </a:pathLst>
            </a:custGeom>
            <a:solidFill>
              <a:srgbClr val="3C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97007" y="3517734"/>
              <a:ext cx="1996439" cy="2326005"/>
            </a:xfrm>
            <a:custGeom>
              <a:avLst/>
              <a:gdLst/>
              <a:ahLst/>
              <a:cxnLst/>
              <a:rect l="l" t="t" r="r" b="b"/>
              <a:pathLst>
                <a:path w="1996440" h="2326004">
                  <a:moveTo>
                    <a:pt x="1996300" y="244386"/>
                  </a:moveTo>
                  <a:lnTo>
                    <a:pt x="1820913" y="186601"/>
                  </a:lnTo>
                  <a:lnTo>
                    <a:pt x="1676577" y="106553"/>
                  </a:lnTo>
                  <a:lnTo>
                    <a:pt x="1569974" y="0"/>
                  </a:lnTo>
                  <a:lnTo>
                    <a:pt x="1132624" y="249796"/>
                  </a:lnTo>
                  <a:lnTo>
                    <a:pt x="486308" y="1399616"/>
                  </a:lnTo>
                  <a:lnTo>
                    <a:pt x="0" y="2179409"/>
                  </a:lnTo>
                  <a:lnTo>
                    <a:pt x="67081" y="2325611"/>
                  </a:lnTo>
                  <a:lnTo>
                    <a:pt x="144068" y="2201507"/>
                  </a:lnTo>
                  <a:lnTo>
                    <a:pt x="312331" y="1928215"/>
                  </a:lnTo>
                  <a:lnTo>
                    <a:pt x="477761" y="1654327"/>
                  </a:lnTo>
                  <a:lnTo>
                    <a:pt x="542683" y="1535036"/>
                  </a:lnTo>
                  <a:lnTo>
                    <a:pt x="706196" y="1721713"/>
                  </a:lnTo>
                  <a:lnTo>
                    <a:pt x="990409" y="1875764"/>
                  </a:lnTo>
                  <a:lnTo>
                    <a:pt x="1223022" y="1910537"/>
                  </a:lnTo>
                  <a:lnTo>
                    <a:pt x="1947443" y="715340"/>
                  </a:lnTo>
                  <a:lnTo>
                    <a:pt x="1996300" y="244386"/>
                  </a:lnTo>
                  <a:close/>
                </a:path>
              </a:pathLst>
            </a:custGeom>
            <a:solidFill>
              <a:srgbClr val="5BC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54032" y="2486810"/>
              <a:ext cx="7396378" cy="529750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96999" y="2054466"/>
            <a:ext cx="6852284" cy="23304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5080">
              <a:lnSpc>
                <a:spcPts val="8550"/>
              </a:lnSpc>
              <a:spcBef>
                <a:spcPts val="1250"/>
              </a:spcBef>
            </a:pPr>
            <a:r>
              <a:rPr sz="8000" spc="-10" dirty="0"/>
              <a:t>PROJECT </a:t>
            </a:r>
            <a:r>
              <a:rPr sz="8000" spc="-365" dirty="0"/>
              <a:t>INTRODUCTION</a:t>
            </a:r>
            <a:endParaRPr sz="8000"/>
          </a:p>
        </p:txBody>
      </p:sp>
      <p:sp>
        <p:nvSpPr>
          <p:cNvPr id="11" name="object 11"/>
          <p:cNvSpPr txBox="1"/>
          <p:nvPr/>
        </p:nvSpPr>
        <p:spPr>
          <a:xfrm>
            <a:off x="1396999" y="4483545"/>
            <a:ext cx="7363459" cy="398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spc="120" dirty="0">
                <a:latin typeface="Verdana"/>
                <a:cs typeface="Verdana"/>
              </a:rPr>
              <a:t>what</a:t>
            </a:r>
            <a:r>
              <a:rPr sz="5600" spc="-465" dirty="0">
                <a:latin typeface="Verdana"/>
                <a:cs typeface="Verdana"/>
              </a:rPr>
              <a:t> </a:t>
            </a:r>
            <a:r>
              <a:rPr sz="5600" spc="-120" dirty="0">
                <a:latin typeface="Verdana"/>
                <a:cs typeface="Verdana"/>
              </a:rPr>
              <a:t>is</a:t>
            </a:r>
            <a:r>
              <a:rPr sz="5600" spc="-465" dirty="0">
                <a:latin typeface="Verdana"/>
                <a:cs typeface="Verdana"/>
              </a:rPr>
              <a:t> </a:t>
            </a:r>
            <a:r>
              <a:rPr sz="5600" dirty="0">
                <a:latin typeface="Verdana"/>
                <a:cs typeface="Verdana"/>
              </a:rPr>
              <a:t>this</a:t>
            </a:r>
            <a:r>
              <a:rPr sz="5600" spc="-465" dirty="0">
                <a:latin typeface="Verdana"/>
                <a:cs typeface="Verdana"/>
              </a:rPr>
              <a:t> </a:t>
            </a:r>
            <a:r>
              <a:rPr sz="5600" dirty="0">
                <a:latin typeface="Verdana"/>
                <a:cs typeface="Verdana"/>
              </a:rPr>
              <a:t>project</a:t>
            </a:r>
            <a:r>
              <a:rPr sz="5600" spc="-459" dirty="0">
                <a:latin typeface="Verdana"/>
                <a:cs typeface="Verdana"/>
              </a:rPr>
              <a:t> </a:t>
            </a:r>
            <a:r>
              <a:rPr sz="5600" spc="70" dirty="0">
                <a:latin typeface="Verdana"/>
                <a:cs typeface="Verdana"/>
              </a:rPr>
              <a:t>? </a:t>
            </a:r>
            <a:r>
              <a:rPr sz="5600" spc="-75" dirty="0">
                <a:latin typeface="Verdana"/>
                <a:cs typeface="Verdana"/>
              </a:rPr>
              <a:t>a</a:t>
            </a:r>
            <a:r>
              <a:rPr sz="5600" spc="-484" dirty="0">
                <a:latin typeface="Verdana"/>
                <a:cs typeface="Verdana"/>
              </a:rPr>
              <a:t> </a:t>
            </a:r>
            <a:r>
              <a:rPr sz="5600" spc="-190" dirty="0">
                <a:latin typeface="Verdana"/>
                <a:cs typeface="Verdana"/>
              </a:rPr>
              <a:t>very</a:t>
            </a:r>
            <a:r>
              <a:rPr sz="5600" spc="-480" dirty="0">
                <a:latin typeface="Verdana"/>
                <a:cs typeface="Verdana"/>
              </a:rPr>
              <a:t> </a:t>
            </a:r>
            <a:r>
              <a:rPr sz="5600" dirty="0">
                <a:latin typeface="Verdana"/>
                <a:cs typeface="Verdana"/>
              </a:rPr>
              <a:t>short</a:t>
            </a:r>
            <a:r>
              <a:rPr sz="5600" spc="-484" dirty="0">
                <a:latin typeface="Verdana"/>
                <a:cs typeface="Verdana"/>
              </a:rPr>
              <a:t> </a:t>
            </a:r>
            <a:r>
              <a:rPr sz="5600" spc="110" dirty="0">
                <a:latin typeface="Verdana"/>
                <a:cs typeface="Verdana"/>
              </a:rPr>
              <a:t>and </a:t>
            </a:r>
            <a:r>
              <a:rPr sz="5600" spc="85" dirty="0">
                <a:latin typeface="Verdana"/>
                <a:cs typeface="Verdana"/>
              </a:rPr>
              <a:t>simple</a:t>
            </a:r>
            <a:r>
              <a:rPr sz="5600" spc="-430" dirty="0">
                <a:latin typeface="Verdana"/>
                <a:cs typeface="Verdana"/>
              </a:rPr>
              <a:t> </a:t>
            </a:r>
            <a:r>
              <a:rPr sz="5600" dirty="0">
                <a:latin typeface="Verdana"/>
                <a:cs typeface="Verdana"/>
              </a:rPr>
              <a:t>answer</a:t>
            </a:r>
            <a:r>
              <a:rPr sz="5600" spc="-425" dirty="0">
                <a:latin typeface="Verdana"/>
                <a:cs typeface="Verdana"/>
              </a:rPr>
              <a:t> </a:t>
            </a:r>
            <a:r>
              <a:rPr sz="5600" spc="-25" dirty="0">
                <a:latin typeface="Verdana"/>
                <a:cs typeface="Verdana"/>
              </a:rPr>
              <a:t>for </a:t>
            </a:r>
            <a:r>
              <a:rPr sz="5600" dirty="0">
                <a:latin typeface="Verdana"/>
                <a:cs typeface="Verdana"/>
              </a:rPr>
              <a:t>this</a:t>
            </a:r>
            <a:r>
              <a:rPr sz="5600" spc="-480" dirty="0">
                <a:latin typeface="Verdana"/>
                <a:cs typeface="Verdana"/>
              </a:rPr>
              <a:t> </a:t>
            </a:r>
            <a:r>
              <a:rPr sz="5600" spc="75" dirty="0">
                <a:latin typeface="Verdana"/>
                <a:cs typeface="Verdana"/>
              </a:rPr>
              <a:t>question</a:t>
            </a:r>
            <a:r>
              <a:rPr sz="5600" spc="-480" dirty="0">
                <a:latin typeface="Verdana"/>
                <a:cs typeface="Verdana"/>
              </a:rPr>
              <a:t> </a:t>
            </a:r>
            <a:r>
              <a:rPr sz="5600" spc="-885" dirty="0">
                <a:latin typeface="Verdana"/>
                <a:cs typeface="Verdana"/>
              </a:rPr>
              <a:t>...</a:t>
            </a:r>
            <a:endParaRPr sz="5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-11274" y="683"/>
            <a:ext cx="1259840" cy="2403475"/>
          </a:xfrm>
          <a:custGeom>
            <a:avLst/>
            <a:gdLst/>
            <a:ahLst/>
            <a:cxnLst/>
            <a:rect l="l" t="t" r="r" b="b"/>
            <a:pathLst>
              <a:path w="1259840" h="2403475">
                <a:moveTo>
                  <a:pt x="433302" y="2366828"/>
                </a:moveTo>
                <a:lnTo>
                  <a:pt x="390551" y="2390592"/>
                </a:lnTo>
                <a:lnTo>
                  <a:pt x="348906" y="2400317"/>
                </a:lnTo>
                <a:lnTo>
                  <a:pt x="309847" y="2402621"/>
                </a:lnTo>
                <a:lnTo>
                  <a:pt x="305926" y="2402852"/>
                </a:lnTo>
                <a:lnTo>
                  <a:pt x="262850" y="2399670"/>
                </a:lnTo>
                <a:lnTo>
                  <a:pt x="212062" y="2389971"/>
                </a:lnTo>
                <a:lnTo>
                  <a:pt x="162322" y="2376817"/>
                </a:lnTo>
                <a:lnTo>
                  <a:pt x="113629" y="2360210"/>
                </a:lnTo>
                <a:lnTo>
                  <a:pt x="65984" y="2340150"/>
                </a:lnTo>
                <a:lnTo>
                  <a:pt x="16038" y="2317072"/>
                </a:lnTo>
                <a:lnTo>
                  <a:pt x="11274" y="2314689"/>
                </a:lnTo>
                <a:lnTo>
                  <a:pt x="11274" y="2294093"/>
                </a:lnTo>
                <a:lnTo>
                  <a:pt x="47870" y="2311725"/>
                </a:lnTo>
                <a:lnTo>
                  <a:pt x="92923" y="2332076"/>
                </a:lnTo>
                <a:lnTo>
                  <a:pt x="135793" y="2349303"/>
                </a:lnTo>
                <a:lnTo>
                  <a:pt x="179533" y="2363512"/>
                </a:lnTo>
                <a:lnTo>
                  <a:pt x="224144" y="2374701"/>
                </a:lnTo>
                <a:lnTo>
                  <a:pt x="269625" y="2382871"/>
                </a:lnTo>
                <a:lnTo>
                  <a:pt x="308321" y="2385551"/>
                </a:lnTo>
                <a:lnTo>
                  <a:pt x="347055" y="2383316"/>
                </a:lnTo>
                <a:lnTo>
                  <a:pt x="384618" y="2374746"/>
                </a:lnTo>
                <a:lnTo>
                  <a:pt x="419804" y="2358419"/>
                </a:lnTo>
                <a:lnTo>
                  <a:pt x="426550" y="2357366"/>
                </a:lnTo>
                <a:lnTo>
                  <a:pt x="431663" y="2361025"/>
                </a:lnTo>
                <a:lnTo>
                  <a:pt x="433302" y="2366828"/>
                </a:lnTo>
                <a:close/>
              </a:path>
              <a:path w="1259840" h="2403475">
                <a:moveTo>
                  <a:pt x="1107252" y="1514559"/>
                </a:moveTo>
                <a:lnTo>
                  <a:pt x="1090517" y="1612660"/>
                </a:lnTo>
                <a:lnTo>
                  <a:pt x="1069178" y="1659235"/>
                </a:lnTo>
                <a:lnTo>
                  <a:pt x="1034517" y="1699416"/>
                </a:lnTo>
                <a:lnTo>
                  <a:pt x="999195" y="1732205"/>
                </a:lnTo>
                <a:lnTo>
                  <a:pt x="950631" y="1759482"/>
                </a:lnTo>
                <a:lnTo>
                  <a:pt x="914189" y="1779740"/>
                </a:lnTo>
                <a:lnTo>
                  <a:pt x="864639" y="1795991"/>
                </a:lnTo>
                <a:lnTo>
                  <a:pt x="814697" y="1807856"/>
                </a:lnTo>
                <a:lnTo>
                  <a:pt x="764430" y="1816089"/>
                </a:lnTo>
                <a:lnTo>
                  <a:pt x="713906" y="1821441"/>
                </a:lnTo>
                <a:lnTo>
                  <a:pt x="663165" y="1824373"/>
                </a:lnTo>
                <a:lnTo>
                  <a:pt x="612212" y="1824925"/>
                </a:lnTo>
                <a:lnTo>
                  <a:pt x="561057" y="1823217"/>
                </a:lnTo>
                <a:lnTo>
                  <a:pt x="509711" y="1819365"/>
                </a:lnTo>
                <a:lnTo>
                  <a:pt x="470833" y="1812359"/>
                </a:lnTo>
                <a:lnTo>
                  <a:pt x="419135" y="1804578"/>
                </a:lnTo>
                <a:lnTo>
                  <a:pt x="367277" y="1795010"/>
                </a:lnTo>
                <a:lnTo>
                  <a:pt x="315271" y="1783774"/>
                </a:lnTo>
                <a:lnTo>
                  <a:pt x="275775" y="1769856"/>
                </a:lnTo>
                <a:lnTo>
                  <a:pt x="223502" y="1755638"/>
                </a:lnTo>
                <a:lnTo>
                  <a:pt x="183761" y="1738975"/>
                </a:lnTo>
                <a:lnTo>
                  <a:pt x="131194" y="1721462"/>
                </a:lnTo>
                <a:lnTo>
                  <a:pt x="91177" y="1701708"/>
                </a:lnTo>
                <a:lnTo>
                  <a:pt x="38411" y="1681973"/>
                </a:lnTo>
                <a:lnTo>
                  <a:pt x="11274" y="1663672"/>
                </a:lnTo>
                <a:lnTo>
                  <a:pt x="11146" y="1638374"/>
                </a:lnTo>
                <a:lnTo>
                  <a:pt x="49234" y="1660402"/>
                </a:lnTo>
                <a:lnTo>
                  <a:pt x="102103" y="1681296"/>
                </a:lnTo>
                <a:lnTo>
                  <a:pt x="142229" y="1702263"/>
                </a:lnTo>
                <a:lnTo>
                  <a:pt x="194845" y="1720327"/>
                </a:lnTo>
                <a:lnTo>
                  <a:pt x="247304" y="1736619"/>
                </a:lnTo>
                <a:lnTo>
                  <a:pt x="299604" y="1751139"/>
                </a:lnTo>
                <a:lnTo>
                  <a:pt x="339096" y="1765017"/>
                </a:lnTo>
                <a:lnTo>
                  <a:pt x="391079" y="1775992"/>
                </a:lnTo>
                <a:lnTo>
                  <a:pt x="442904" y="1785195"/>
                </a:lnTo>
                <a:lnTo>
                  <a:pt x="494570" y="1792625"/>
                </a:lnTo>
                <a:lnTo>
                  <a:pt x="546078" y="1798284"/>
                </a:lnTo>
                <a:lnTo>
                  <a:pt x="597331" y="1801086"/>
                </a:lnTo>
                <a:lnTo>
                  <a:pt x="648397" y="1801790"/>
                </a:lnTo>
                <a:lnTo>
                  <a:pt x="699234" y="1799939"/>
                </a:lnTo>
                <a:lnTo>
                  <a:pt x="711876" y="1798723"/>
                </a:lnTo>
                <a:lnTo>
                  <a:pt x="724518" y="1797508"/>
                </a:lnTo>
                <a:lnTo>
                  <a:pt x="737160" y="1796292"/>
                </a:lnTo>
                <a:lnTo>
                  <a:pt x="800060" y="1786749"/>
                </a:lnTo>
                <a:lnTo>
                  <a:pt x="849968" y="1774500"/>
                </a:lnTo>
                <a:lnTo>
                  <a:pt x="899484" y="1757872"/>
                </a:lnTo>
                <a:lnTo>
                  <a:pt x="948569" y="1736410"/>
                </a:lnTo>
                <a:lnTo>
                  <a:pt x="972478" y="1718596"/>
                </a:lnTo>
                <a:lnTo>
                  <a:pt x="996933" y="1706889"/>
                </a:lnTo>
                <a:lnTo>
                  <a:pt x="1031790" y="1668897"/>
                </a:lnTo>
                <a:lnTo>
                  <a:pt x="1065932" y="1622906"/>
                </a:lnTo>
                <a:lnTo>
                  <a:pt x="1064540" y="1607340"/>
                </a:lnTo>
                <a:lnTo>
                  <a:pt x="1075744" y="1590030"/>
                </a:lnTo>
                <a:lnTo>
                  <a:pt x="1074244" y="1573237"/>
                </a:lnTo>
                <a:lnTo>
                  <a:pt x="1085358" y="1554930"/>
                </a:lnTo>
                <a:lnTo>
                  <a:pt x="1071034" y="1394637"/>
                </a:lnTo>
                <a:lnTo>
                  <a:pt x="1083300" y="1389224"/>
                </a:lnTo>
                <a:lnTo>
                  <a:pt x="1090171" y="1466108"/>
                </a:lnTo>
                <a:lnTo>
                  <a:pt x="1107252" y="1514559"/>
                </a:lnTo>
                <a:close/>
              </a:path>
              <a:path w="1259840" h="2403475">
                <a:moveTo>
                  <a:pt x="8971" y="1209865"/>
                </a:moveTo>
                <a:lnTo>
                  <a:pt x="11146" y="1638374"/>
                </a:lnTo>
                <a:lnTo>
                  <a:pt x="8897" y="1637074"/>
                </a:lnTo>
                <a:lnTo>
                  <a:pt x="8971" y="1209865"/>
                </a:lnTo>
                <a:close/>
              </a:path>
              <a:path w="1259840" h="2403475">
                <a:moveTo>
                  <a:pt x="1071034" y="1394637"/>
                </a:moveTo>
                <a:lnTo>
                  <a:pt x="1077212" y="1463778"/>
                </a:lnTo>
                <a:lnTo>
                  <a:pt x="1062860" y="1445858"/>
                </a:lnTo>
                <a:lnTo>
                  <a:pt x="1061175" y="1427002"/>
                </a:lnTo>
                <a:lnTo>
                  <a:pt x="1048801" y="1431213"/>
                </a:lnTo>
                <a:lnTo>
                  <a:pt x="1036414" y="1435284"/>
                </a:lnTo>
                <a:lnTo>
                  <a:pt x="1036665" y="1438088"/>
                </a:lnTo>
                <a:lnTo>
                  <a:pt x="1024253" y="1441885"/>
                </a:lnTo>
                <a:lnTo>
                  <a:pt x="987319" y="1456624"/>
                </a:lnTo>
                <a:lnTo>
                  <a:pt x="950133" y="1468555"/>
                </a:lnTo>
                <a:lnTo>
                  <a:pt x="900047" y="1478808"/>
                </a:lnTo>
                <a:lnTo>
                  <a:pt x="862359" y="1485122"/>
                </a:lnTo>
                <a:lnTo>
                  <a:pt x="824311" y="1487400"/>
                </a:lnTo>
                <a:lnTo>
                  <a:pt x="786027" y="1487041"/>
                </a:lnTo>
                <a:lnTo>
                  <a:pt x="747508" y="1484044"/>
                </a:lnTo>
                <a:lnTo>
                  <a:pt x="708752" y="1478409"/>
                </a:lnTo>
                <a:lnTo>
                  <a:pt x="656843" y="1468268"/>
                </a:lnTo>
                <a:lnTo>
                  <a:pt x="604659" y="1455044"/>
                </a:lnTo>
                <a:lnTo>
                  <a:pt x="552227" y="1439044"/>
                </a:lnTo>
                <a:lnTo>
                  <a:pt x="512224" y="1419447"/>
                </a:lnTo>
                <a:lnTo>
                  <a:pt x="459378" y="1398823"/>
                </a:lnTo>
                <a:lnTo>
                  <a:pt x="419017" y="1375219"/>
                </a:lnTo>
                <a:lnTo>
                  <a:pt x="365869" y="1351206"/>
                </a:lnTo>
                <a:lnTo>
                  <a:pt x="325270" y="1324941"/>
                </a:lnTo>
                <a:lnTo>
                  <a:pt x="284572" y="1297572"/>
                </a:lnTo>
                <a:lnTo>
                  <a:pt x="243776" y="1269099"/>
                </a:lnTo>
                <a:lnTo>
                  <a:pt x="202881" y="1239522"/>
                </a:lnTo>
                <a:lnTo>
                  <a:pt x="161887" y="1208842"/>
                </a:lnTo>
                <a:lnTo>
                  <a:pt x="120795" y="1177058"/>
                </a:lnTo>
                <a:lnTo>
                  <a:pt x="79604" y="1144170"/>
                </a:lnTo>
                <a:lnTo>
                  <a:pt x="50964" y="1109048"/>
                </a:lnTo>
                <a:lnTo>
                  <a:pt x="9799" y="1076447"/>
                </a:lnTo>
                <a:lnTo>
                  <a:pt x="8996" y="1067462"/>
                </a:lnTo>
                <a:lnTo>
                  <a:pt x="8972" y="1208311"/>
                </a:lnTo>
                <a:lnTo>
                  <a:pt x="8125" y="1040826"/>
                </a:lnTo>
                <a:lnTo>
                  <a:pt x="47733" y="1072889"/>
                </a:lnTo>
                <a:lnTo>
                  <a:pt x="76248" y="1106613"/>
                </a:lnTo>
                <a:lnTo>
                  <a:pt x="117438" y="1139497"/>
                </a:lnTo>
                <a:lnTo>
                  <a:pt x="158574" y="1171769"/>
                </a:lnTo>
                <a:lnTo>
                  <a:pt x="199641" y="1203272"/>
                </a:lnTo>
                <a:lnTo>
                  <a:pt x="240626" y="1233849"/>
                </a:lnTo>
                <a:lnTo>
                  <a:pt x="281513" y="1263342"/>
                </a:lnTo>
                <a:lnTo>
                  <a:pt x="322290" y="1291595"/>
                </a:lnTo>
                <a:lnTo>
                  <a:pt x="362942" y="1318451"/>
                </a:lnTo>
                <a:lnTo>
                  <a:pt x="403454" y="1343751"/>
                </a:lnTo>
                <a:lnTo>
                  <a:pt x="456464" y="1366208"/>
                </a:lnTo>
                <a:lnTo>
                  <a:pt x="496656" y="1387927"/>
                </a:lnTo>
                <a:lnTo>
                  <a:pt x="536668" y="1407619"/>
                </a:lnTo>
                <a:lnTo>
                  <a:pt x="589134" y="1423996"/>
                </a:lnTo>
                <a:lnTo>
                  <a:pt x="641391" y="1438033"/>
                </a:lnTo>
                <a:lnTo>
                  <a:pt x="693497" y="1450379"/>
                </a:lnTo>
                <a:lnTo>
                  <a:pt x="745271" y="1459019"/>
                </a:lnTo>
                <a:lnTo>
                  <a:pt x="796647" y="1463201"/>
                </a:lnTo>
                <a:lnTo>
                  <a:pt x="847558" y="1462173"/>
                </a:lnTo>
                <a:lnTo>
                  <a:pt x="897936" y="1455183"/>
                </a:lnTo>
                <a:lnTo>
                  <a:pt x="935395" y="1446311"/>
                </a:lnTo>
                <a:lnTo>
                  <a:pt x="972676" y="1435450"/>
                </a:lnTo>
                <a:lnTo>
                  <a:pt x="1009780" y="1422602"/>
                </a:lnTo>
                <a:lnTo>
                  <a:pt x="1046706" y="1407767"/>
                </a:lnTo>
                <a:lnTo>
                  <a:pt x="1041141" y="1345494"/>
                </a:lnTo>
                <a:lnTo>
                  <a:pt x="1056063" y="1369795"/>
                </a:lnTo>
                <a:lnTo>
                  <a:pt x="1071034" y="1394637"/>
                </a:lnTo>
                <a:close/>
              </a:path>
              <a:path w="1259840" h="2403475">
                <a:moveTo>
                  <a:pt x="7152" y="848361"/>
                </a:moveTo>
                <a:lnTo>
                  <a:pt x="8125" y="1040826"/>
                </a:lnTo>
                <a:lnTo>
                  <a:pt x="6498" y="1039509"/>
                </a:lnTo>
                <a:lnTo>
                  <a:pt x="5980" y="1033716"/>
                </a:lnTo>
                <a:lnTo>
                  <a:pt x="2166" y="848355"/>
                </a:lnTo>
                <a:lnTo>
                  <a:pt x="7152" y="848361"/>
                </a:lnTo>
                <a:close/>
              </a:path>
              <a:path w="1259840" h="2403475">
                <a:moveTo>
                  <a:pt x="4883" y="399574"/>
                </a:moveTo>
                <a:lnTo>
                  <a:pt x="7040" y="826206"/>
                </a:lnTo>
                <a:lnTo>
                  <a:pt x="200" y="826352"/>
                </a:lnTo>
                <a:lnTo>
                  <a:pt x="0" y="396065"/>
                </a:lnTo>
                <a:lnTo>
                  <a:pt x="4883" y="399574"/>
                </a:lnTo>
                <a:close/>
              </a:path>
              <a:path w="1259840" h="2403475">
                <a:moveTo>
                  <a:pt x="1041141" y="1345494"/>
                </a:moveTo>
                <a:lnTo>
                  <a:pt x="1044782" y="1386238"/>
                </a:lnTo>
                <a:lnTo>
                  <a:pt x="1030481" y="1368886"/>
                </a:lnTo>
                <a:lnTo>
                  <a:pt x="1016205" y="1351825"/>
                </a:lnTo>
                <a:lnTo>
                  <a:pt x="985624" y="1294976"/>
                </a:lnTo>
                <a:lnTo>
                  <a:pt x="956771" y="1257474"/>
                </a:lnTo>
                <a:lnTo>
                  <a:pt x="928048" y="1221419"/>
                </a:lnTo>
                <a:lnTo>
                  <a:pt x="886804" y="1187940"/>
                </a:lnTo>
                <a:lnTo>
                  <a:pt x="857950" y="1150419"/>
                </a:lnTo>
                <a:lnTo>
                  <a:pt x="816625" y="1116033"/>
                </a:lnTo>
                <a:lnTo>
                  <a:pt x="775480" y="1083650"/>
                </a:lnTo>
                <a:lnTo>
                  <a:pt x="721863" y="1054403"/>
                </a:lnTo>
                <a:lnTo>
                  <a:pt x="681076" y="1026028"/>
                </a:lnTo>
                <a:lnTo>
                  <a:pt x="627818" y="1000788"/>
                </a:lnTo>
                <a:lnTo>
                  <a:pt x="587389" y="976422"/>
                </a:lnTo>
                <a:lnTo>
                  <a:pt x="547408" y="957082"/>
                </a:lnTo>
                <a:lnTo>
                  <a:pt x="494906" y="940299"/>
                </a:lnTo>
                <a:lnTo>
                  <a:pt x="455181" y="923814"/>
                </a:lnTo>
                <a:lnTo>
                  <a:pt x="415584" y="908758"/>
                </a:lnTo>
                <a:lnTo>
                  <a:pt x="363468" y="896300"/>
                </a:lnTo>
                <a:lnTo>
                  <a:pt x="324137" y="884221"/>
                </a:lnTo>
                <a:lnTo>
                  <a:pt x="272291" y="874782"/>
                </a:lnTo>
                <a:lnTo>
                  <a:pt x="233229" y="865723"/>
                </a:lnTo>
                <a:lnTo>
                  <a:pt x="181656" y="859330"/>
                </a:lnTo>
                <a:lnTo>
                  <a:pt x="130222" y="854501"/>
                </a:lnTo>
                <a:lnTo>
                  <a:pt x="91577" y="850104"/>
                </a:lnTo>
                <a:lnTo>
                  <a:pt x="40422" y="848401"/>
                </a:lnTo>
                <a:lnTo>
                  <a:pt x="7152" y="848361"/>
                </a:lnTo>
                <a:lnTo>
                  <a:pt x="7040" y="826206"/>
                </a:lnTo>
                <a:lnTo>
                  <a:pt x="38379" y="825539"/>
                </a:lnTo>
                <a:lnTo>
                  <a:pt x="76883" y="828358"/>
                </a:lnTo>
                <a:lnTo>
                  <a:pt x="128187" y="831731"/>
                </a:lnTo>
                <a:lnTo>
                  <a:pt x="179641" y="836787"/>
                </a:lnTo>
                <a:lnTo>
                  <a:pt x="231246" y="843525"/>
                </a:lnTo>
                <a:lnTo>
                  <a:pt x="270351" y="853078"/>
                </a:lnTo>
                <a:lnTo>
                  <a:pt x="322249" y="863097"/>
                </a:lnTo>
                <a:lnTo>
                  <a:pt x="374298" y="874805"/>
                </a:lnTo>
                <a:lnTo>
                  <a:pt x="426497" y="888199"/>
                </a:lnTo>
                <a:lnTo>
                  <a:pt x="466198" y="904411"/>
                </a:lnTo>
                <a:lnTo>
                  <a:pt x="518699" y="921180"/>
                </a:lnTo>
                <a:lnTo>
                  <a:pt x="558701" y="940767"/>
                </a:lnTo>
                <a:lnTo>
                  <a:pt x="611504" y="960911"/>
                </a:lnTo>
                <a:lnTo>
                  <a:pt x="651807" y="983873"/>
                </a:lnTo>
                <a:lnTo>
                  <a:pt x="692262" y="1008521"/>
                </a:lnTo>
                <a:lnTo>
                  <a:pt x="745744" y="1036272"/>
                </a:lnTo>
                <a:lnTo>
                  <a:pt x="786773" y="1067349"/>
                </a:lnTo>
                <a:lnTo>
                  <a:pt x="827999" y="1100622"/>
                </a:lnTo>
                <a:lnTo>
                  <a:pt x="869420" y="1136091"/>
                </a:lnTo>
                <a:lnTo>
                  <a:pt x="911017" y="1173526"/>
                </a:lnTo>
                <a:lnTo>
                  <a:pt x="952770" y="1212698"/>
                </a:lnTo>
                <a:lnTo>
                  <a:pt x="982028" y="1254738"/>
                </a:lnTo>
                <a:lnTo>
                  <a:pt x="1011441" y="1298515"/>
                </a:lnTo>
                <a:lnTo>
                  <a:pt x="1026267" y="1321734"/>
                </a:lnTo>
                <a:lnTo>
                  <a:pt x="1041141" y="1345494"/>
                </a:lnTo>
                <a:close/>
              </a:path>
              <a:path w="1259840" h="2403475">
                <a:moveTo>
                  <a:pt x="1196225" y="1083376"/>
                </a:moveTo>
                <a:lnTo>
                  <a:pt x="1202649" y="1155261"/>
                </a:lnTo>
                <a:lnTo>
                  <a:pt x="1186013" y="1111782"/>
                </a:lnTo>
                <a:lnTo>
                  <a:pt x="1169544" y="1070170"/>
                </a:lnTo>
                <a:lnTo>
                  <a:pt x="1111712" y="993750"/>
                </a:lnTo>
                <a:lnTo>
                  <a:pt x="1082909" y="956797"/>
                </a:lnTo>
                <a:lnTo>
                  <a:pt x="1041579" y="922359"/>
                </a:lnTo>
                <a:lnTo>
                  <a:pt x="1013023" y="888173"/>
                </a:lnTo>
                <a:lnTo>
                  <a:pt x="971941" y="856501"/>
                </a:lnTo>
                <a:lnTo>
                  <a:pt x="971463" y="851154"/>
                </a:lnTo>
                <a:lnTo>
                  <a:pt x="958353" y="847137"/>
                </a:lnTo>
                <a:lnTo>
                  <a:pt x="957877" y="841803"/>
                </a:lnTo>
                <a:lnTo>
                  <a:pt x="906990" y="843102"/>
                </a:lnTo>
                <a:lnTo>
                  <a:pt x="855702" y="839903"/>
                </a:lnTo>
                <a:lnTo>
                  <a:pt x="804012" y="832204"/>
                </a:lnTo>
                <a:lnTo>
                  <a:pt x="764569" y="818875"/>
                </a:lnTo>
                <a:lnTo>
                  <a:pt x="712186" y="803431"/>
                </a:lnTo>
                <a:lnTo>
                  <a:pt x="659708" y="786924"/>
                </a:lnTo>
                <a:lnTo>
                  <a:pt x="607136" y="769352"/>
                </a:lnTo>
                <a:lnTo>
                  <a:pt x="554468" y="750717"/>
                </a:lnTo>
                <a:lnTo>
                  <a:pt x="501705" y="731018"/>
                </a:lnTo>
                <a:lnTo>
                  <a:pt x="461640" y="710732"/>
                </a:lnTo>
                <a:lnTo>
                  <a:pt x="408819" y="690373"/>
                </a:lnTo>
                <a:lnTo>
                  <a:pt x="368539" y="667679"/>
                </a:lnTo>
                <a:lnTo>
                  <a:pt x="328151" y="643783"/>
                </a:lnTo>
                <a:lnTo>
                  <a:pt x="287656" y="618682"/>
                </a:lnTo>
                <a:lnTo>
                  <a:pt x="247054" y="592378"/>
                </a:lnTo>
                <a:lnTo>
                  <a:pt x="206344" y="564870"/>
                </a:lnTo>
                <a:lnTo>
                  <a:pt x="165526" y="536159"/>
                </a:lnTo>
                <a:lnTo>
                  <a:pt x="124601" y="506244"/>
                </a:lnTo>
                <a:lnTo>
                  <a:pt x="96218" y="473995"/>
                </a:lnTo>
                <a:lnTo>
                  <a:pt x="55078" y="441672"/>
                </a:lnTo>
                <a:lnTo>
                  <a:pt x="13625" y="405856"/>
                </a:lnTo>
                <a:lnTo>
                  <a:pt x="4883" y="399574"/>
                </a:lnTo>
                <a:lnTo>
                  <a:pt x="4392" y="302541"/>
                </a:lnTo>
                <a:lnTo>
                  <a:pt x="9595" y="360755"/>
                </a:lnTo>
                <a:lnTo>
                  <a:pt x="37872" y="391820"/>
                </a:lnTo>
                <a:lnTo>
                  <a:pt x="79306" y="427430"/>
                </a:lnTo>
                <a:lnTo>
                  <a:pt x="107975" y="462879"/>
                </a:lnTo>
                <a:lnTo>
                  <a:pt x="149178" y="495904"/>
                </a:lnTo>
                <a:lnTo>
                  <a:pt x="190266" y="527638"/>
                </a:lnTo>
                <a:lnTo>
                  <a:pt x="231238" y="558079"/>
                </a:lnTo>
                <a:lnTo>
                  <a:pt x="284745" y="586097"/>
                </a:lnTo>
                <a:lnTo>
                  <a:pt x="325486" y="613954"/>
                </a:lnTo>
                <a:lnTo>
                  <a:pt x="366111" y="640518"/>
                </a:lnTo>
                <a:lnTo>
                  <a:pt x="419223" y="664123"/>
                </a:lnTo>
                <a:lnTo>
                  <a:pt x="459551" y="687353"/>
                </a:lnTo>
                <a:lnTo>
                  <a:pt x="512394" y="707949"/>
                </a:lnTo>
                <a:lnTo>
                  <a:pt x="565103" y="727039"/>
                </a:lnTo>
                <a:lnTo>
                  <a:pt x="605027" y="745755"/>
                </a:lnTo>
                <a:lnTo>
                  <a:pt x="644124" y="755215"/>
                </a:lnTo>
                <a:lnTo>
                  <a:pt x="670500" y="765002"/>
                </a:lnTo>
                <a:lnTo>
                  <a:pt x="709529" y="773701"/>
                </a:lnTo>
                <a:lnTo>
                  <a:pt x="762444" y="795101"/>
                </a:lnTo>
                <a:lnTo>
                  <a:pt x="801404" y="803028"/>
                </a:lnTo>
                <a:lnTo>
                  <a:pt x="827570" y="810462"/>
                </a:lnTo>
                <a:lnTo>
                  <a:pt x="866240" y="815141"/>
                </a:lnTo>
                <a:lnTo>
                  <a:pt x="879177" y="817234"/>
                </a:lnTo>
                <a:lnTo>
                  <a:pt x="892059" y="818704"/>
                </a:lnTo>
                <a:lnTo>
                  <a:pt x="904886" y="819553"/>
                </a:lnTo>
                <a:lnTo>
                  <a:pt x="930306" y="818650"/>
                </a:lnTo>
                <a:lnTo>
                  <a:pt x="927400" y="786132"/>
                </a:lnTo>
                <a:lnTo>
                  <a:pt x="968320" y="815981"/>
                </a:lnTo>
                <a:lnTo>
                  <a:pt x="980887" y="813933"/>
                </a:lnTo>
                <a:lnTo>
                  <a:pt x="983056" y="838196"/>
                </a:lnTo>
                <a:lnTo>
                  <a:pt x="1010070" y="855132"/>
                </a:lnTo>
                <a:lnTo>
                  <a:pt x="1023585" y="863682"/>
                </a:lnTo>
                <a:lnTo>
                  <a:pt x="1024457" y="873442"/>
                </a:lnTo>
                <a:lnTo>
                  <a:pt x="1066053" y="910865"/>
                </a:lnTo>
                <a:lnTo>
                  <a:pt x="1107807" y="950051"/>
                </a:lnTo>
                <a:lnTo>
                  <a:pt x="1137085" y="992310"/>
                </a:lnTo>
                <a:lnTo>
                  <a:pt x="1166552" y="1036692"/>
                </a:lnTo>
                <a:lnTo>
                  <a:pt x="1196225" y="1083376"/>
                </a:lnTo>
                <a:close/>
              </a:path>
              <a:path w="1259840" h="2403475">
                <a:moveTo>
                  <a:pt x="927400" y="786132"/>
                </a:moveTo>
                <a:lnTo>
                  <a:pt x="930306" y="818650"/>
                </a:lnTo>
                <a:lnTo>
                  <a:pt x="889019" y="784684"/>
                </a:lnTo>
                <a:lnTo>
                  <a:pt x="835165" y="752771"/>
                </a:lnTo>
                <a:lnTo>
                  <a:pt x="794037" y="720588"/>
                </a:lnTo>
                <a:lnTo>
                  <a:pt x="752980" y="689202"/>
                </a:lnTo>
                <a:lnTo>
                  <a:pt x="712325" y="662311"/>
                </a:lnTo>
                <a:lnTo>
                  <a:pt x="671719" y="635958"/>
                </a:lnTo>
                <a:lnTo>
                  <a:pt x="631160" y="610145"/>
                </a:lnTo>
                <a:lnTo>
                  <a:pt x="590650" y="584870"/>
                </a:lnTo>
                <a:lnTo>
                  <a:pt x="550187" y="560136"/>
                </a:lnTo>
                <a:lnTo>
                  <a:pt x="509773" y="535940"/>
                </a:lnTo>
                <a:lnTo>
                  <a:pt x="469407" y="512284"/>
                </a:lnTo>
                <a:lnTo>
                  <a:pt x="416440" y="490297"/>
                </a:lnTo>
                <a:lnTo>
                  <a:pt x="376171" y="467720"/>
                </a:lnTo>
                <a:lnTo>
                  <a:pt x="335949" y="445681"/>
                </a:lnTo>
                <a:lnTo>
                  <a:pt x="295895" y="425507"/>
                </a:lnTo>
                <a:lnTo>
                  <a:pt x="255916" y="406179"/>
                </a:lnTo>
                <a:lnTo>
                  <a:pt x="203363" y="388829"/>
                </a:lnTo>
                <a:lnTo>
                  <a:pt x="163535" y="371197"/>
                </a:lnTo>
                <a:lnTo>
                  <a:pt x="123783" y="354411"/>
                </a:lnTo>
                <a:lnTo>
                  <a:pt x="71491" y="339976"/>
                </a:lnTo>
                <a:lnTo>
                  <a:pt x="31915" y="325158"/>
                </a:lnTo>
                <a:lnTo>
                  <a:pt x="5545" y="315443"/>
                </a:lnTo>
                <a:lnTo>
                  <a:pt x="4392" y="302541"/>
                </a:lnTo>
                <a:lnTo>
                  <a:pt x="4333" y="290836"/>
                </a:lnTo>
                <a:lnTo>
                  <a:pt x="29467" y="297771"/>
                </a:lnTo>
                <a:lnTo>
                  <a:pt x="69075" y="312945"/>
                </a:lnTo>
                <a:lnTo>
                  <a:pt x="121419" y="327954"/>
                </a:lnTo>
                <a:lnTo>
                  <a:pt x="161199" y="345060"/>
                </a:lnTo>
                <a:lnTo>
                  <a:pt x="213716" y="362000"/>
                </a:lnTo>
                <a:lnTo>
                  <a:pt x="253669" y="381036"/>
                </a:lnTo>
                <a:lnTo>
                  <a:pt x="333745" y="421014"/>
                </a:lnTo>
                <a:lnTo>
                  <a:pt x="386510" y="440734"/>
                </a:lnTo>
                <a:lnTo>
                  <a:pt x="426690" y="462314"/>
                </a:lnTo>
                <a:lnTo>
                  <a:pt x="466923" y="484480"/>
                </a:lnTo>
                <a:lnTo>
                  <a:pt x="507195" y="507089"/>
                </a:lnTo>
                <a:lnTo>
                  <a:pt x="547819" y="533629"/>
                </a:lnTo>
                <a:lnTo>
                  <a:pt x="588493" y="560737"/>
                </a:lnTo>
                <a:lnTo>
                  <a:pt x="641868" y="587292"/>
                </a:lnTo>
                <a:lnTo>
                  <a:pt x="682647" y="615567"/>
                </a:lnTo>
                <a:lnTo>
                  <a:pt x="723479" y="644441"/>
                </a:lnTo>
                <a:lnTo>
                  <a:pt x="777015" y="672795"/>
                </a:lnTo>
                <a:lnTo>
                  <a:pt x="805039" y="701023"/>
                </a:lnTo>
                <a:lnTo>
                  <a:pt x="845766" y="728715"/>
                </a:lnTo>
                <a:lnTo>
                  <a:pt x="886551" y="757064"/>
                </a:lnTo>
                <a:lnTo>
                  <a:pt x="927400" y="786132"/>
                </a:lnTo>
                <a:close/>
              </a:path>
              <a:path w="1259840" h="2403475">
                <a:moveTo>
                  <a:pt x="2863" y="68"/>
                </a:moveTo>
                <a:lnTo>
                  <a:pt x="4333" y="290836"/>
                </a:lnTo>
                <a:lnTo>
                  <a:pt x="3321" y="290557"/>
                </a:lnTo>
                <a:lnTo>
                  <a:pt x="2863" y="68"/>
                </a:lnTo>
                <a:close/>
              </a:path>
              <a:path w="1259840" h="2403475">
                <a:moveTo>
                  <a:pt x="1235949" y="529130"/>
                </a:moveTo>
                <a:lnTo>
                  <a:pt x="1248306" y="667398"/>
                </a:lnTo>
                <a:lnTo>
                  <a:pt x="1236177" y="674358"/>
                </a:lnTo>
                <a:lnTo>
                  <a:pt x="1228253" y="585687"/>
                </a:lnTo>
                <a:lnTo>
                  <a:pt x="1194961" y="498512"/>
                </a:lnTo>
                <a:lnTo>
                  <a:pt x="1165760" y="457101"/>
                </a:lnTo>
                <a:lnTo>
                  <a:pt x="1149292" y="415508"/>
                </a:lnTo>
                <a:lnTo>
                  <a:pt x="1120282" y="376241"/>
                </a:lnTo>
                <a:lnTo>
                  <a:pt x="1091378" y="338171"/>
                </a:lnTo>
                <a:lnTo>
                  <a:pt x="1033740" y="263919"/>
                </a:lnTo>
                <a:lnTo>
                  <a:pt x="992412" y="229492"/>
                </a:lnTo>
                <a:lnTo>
                  <a:pt x="963893" y="195718"/>
                </a:lnTo>
                <a:lnTo>
                  <a:pt x="922880" y="164824"/>
                </a:lnTo>
                <a:lnTo>
                  <a:pt x="882021" y="135646"/>
                </a:lnTo>
                <a:lnTo>
                  <a:pt x="841312" y="108150"/>
                </a:lnTo>
                <a:lnTo>
                  <a:pt x="800750" y="82301"/>
                </a:lnTo>
                <a:lnTo>
                  <a:pt x="760332" y="58066"/>
                </a:lnTo>
                <a:lnTo>
                  <a:pt x="720056" y="35410"/>
                </a:lnTo>
                <a:lnTo>
                  <a:pt x="667268" y="15430"/>
                </a:lnTo>
                <a:lnTo>
                  <a:pt x="627660" y="256"/>
                </a:lnTo>
                <a:lnTo>
                  <a:pt x="308886" y="160"/>
                </a:lnTo>
                <a:lnTo>
                  <a:pt x="334376" y="35"/>
                </a:lnTo>
                <a:lnTo>
                  <a:pt x="691390" y="0"/>
                </a:lnTo>
                <a:lnTo>
                  <a:pt x="717628" y="8244"/>
                </a:lnTo>
                <a:lnTo>
                  <a:pt x="757955" y="31461"/>
                </a:lnTo>
                <a:lnTo>
                  <a:pt x="798394" y="55940"/>
                </a:lnTo>
                <a:lnTo>
                  <a:pt x="851637" y="81014"/>
                </a:lnTo>
                <a:lnTo>
                  <a:pt x="892386" y="108951"/>
                </a:lnTo>
                <a:lnTo>
                  <a:pt x="933289" y="138624"/>
                </a:lnTo>
                <a:lnTo>
                  <a:pt x="974348" y="170039"/>
                </a:lnTo>
                <a:lnTo>
                  <a:pt x="1002914" y="204331"/>
                </a:lnTo>
                <a:lnTo>
                  <a:pt x="1044286" y="239246"/>
                </a:lnTo>
                <a:lnTo>
                  <a:pt x="1073166" y="277048"/>
                </a:lnTo>
                <a:lnTo>
                  <a:pt x="1114852" y="315482"/>
                </a:lnTo>
                <a:lnTo>
                  <a:pt x="1131043" y="353984"/>
                </a:lnTo>
                <a:lnTo>
                  <a:pt x="1159976" y="392378"/>
                </a:lnTo>
                <a:lnTo>
                  <a:pt x="1188999" y="431793"/>
                </a:lnTo>
                <a:lnTo>
                  <a:pt x="1222021" y="515950"/>
                </a:lnTo>
                <a:lnTo>
                  <a:pt x="1235949" y="529130"/>
                </a:lnTo>
                <a:close/>
              </a:path>
              <a:path w="1259840" h="2403475">
                <a:moveTo>
                  <a:pt x="1232343" y="631452"/>
                </a:moveTo>
                <a:lnTo>
                  <a:pt x="1236691" y="680110"/>
                </a:lnTo>
                <a:lnTo>
                  <a:pt x="1201742" y="717070"/>
                </a:lnTo>
                <a:lnTo>
                  <a:pt x="1166264" y="748106"/>
                </a:lnTo>
                <a:lnTo>
                  <a:pt x="1155002" y="764761"/>
                </a:lnTo>
                <a:lnTo>
                  <a:pt x="1106731" y="795334"/>
                </a:lnTo>
                <a:lnTo>
                  <a:pt x="1057823" y="818772"/>
                </a:lnTo>
                <a:lnTo>
                  <a:pt x="1008236" y="834601"/>
                </a:lnTo>
                <a:lnTo>
                  <a:pt x="995646" y="836405"/>
                </a:lnTo>
                <a:lnTo>
                  <a:pt x="995666" y="836629"/>
                </a:lnTo>
                <a:lnTo>
                  <a:pt x="983056" y="838196"/>
                </a:lnTo>
                <a:lnTo>
                  <a:pt x="980887" y="813933"/>
                </a:lnTo>
                <a:lnTo>
                  <a:pt x="993455" y="811885"/>
                </a:lnTo>
                <a:lnTo>
                  <a:pt x="1018358" y="805192"/>
                </a:lnTo>
                <a:lnTo>
                  <a:pt x="1055679" y="794773"/>
                </a:lnTo>
                <a:lnTo>
                  <a:pt x="1080118" y="782887"/>
                </a:lnTo>
                <a:lnTo>
                  <a:pt x="1128496" y="753520"/>
                </a:lnTo>
                <a:lnTo>
                  <a:pt x="1163575" y="718013"/>
                </a:lnTo>
                <a:lnTo>
                  <a:pt x="1210793" y="675671"/>
                </a:lnTo>
                <a:lnTo>
                  <a:pt x="1232343" y="631452"/>
                </a:lnTo>
                <a:close/>
              </a:path>
              <a:path w="1259840" h="2403475">
                <a:moveTo>
                  <a:pt x="1225912" y="1130213"/>
                </a:moveTo>
                <a:lnTo>
                  <a:pt x="1234993" y="1231829"/>
                </a:lnTo>
                <a:lnTo>
                  <a:pt x="1226721" y="1281952"/>
                </a:lnTo>
                <a:lnTo>
                  <a:pt x="1192396" y="1325884"/>
                </a:lnTo>
                <a:lnTo>
                  <a:pt x="1170052" y="1361215"/>
                </a:lnTo>
                <a:lnTo>
                  <a:pt x="1121827" y="1392300"/>
                </a:lnTo>
                <a:lnTo>
                  <a:pt x="1085757" y="1416715"/>
                </a:lnTo>
                <a:lnTo>
                  <a:pt x="1083300" y="1389224"/>
                </a:lnTo>
                <a:lnTo>
                  <a:pt x="1095567" y="1383810"/>
                </a:lnTo>
                <a:lnTo>
                  <a:pt x="1107353" y="1373017"/>
                </a:lnTo>
                <a:lnTo>
                  <a:pt x="1131691" y="1359997"/>
                </a:lnTo>
                <a:lnTo>
                  <a:pt x="1143281" y="1347011"/>
                </a:lnTo>
                <a:lnTo>
                  <a:pt x="1178782" y="1316226"/>
                </a:lnTo>
                <a:lnTo>
                  <a:pt x="1201164" y="1281328"/>
                </a:lnTo>
                <a:lnTo>
                  <a:pt x="1210474" y="1242820"/>
                </a:lnTo>
                <a:lnTo>
                  <a:pt x="1196225" y="1083376"/>
                </a:lnTo>
                <a:lnTo>
                  <a:pt x="1225912" y="1130213"/>
                </a:lnTo>
                <a:close/>
              </a:path>
              <a:path w="1259840" h="2403475">
                <a:moveTo>
                  <a:pt x="1253777" y="585942"/>
                </a:moveTo>
                <a:lnTo>
                  <a:pt x="1259422" y="649108"/>
                </a:lnTo>
                <a:lnTo>
                  <a:pt x="1247246" y="655535"/>
                </a:lnTo>
                <a:lnTo>
                  <a:pt x="1239821" y="572452"/>
                </a:lnTo>
                <a:lnTo>
                  <a:pt x="1253777" y="585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87789" y="9263488"/>
            <a:ext cx="4400550" cy="632460"/>
          </a:xfrm>
          <a:custGeom>
            <a:avLst/>
            <a:gdLst/>
            <a:ahLst/>
            <a:cxnLst/>
            <a:rect l="l" t="t" r="r" b="b"/>
            <a:pathLst>
              <a:path w="4400550" h="632459">
                <a:moveTo>
                  <a:pt x="751023" y="631976"/>
                </a:moveTo>
                <a:lnTo>
                  <a:pt x="704598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3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7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7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6" y="153516"/>
                </a:lnTo>
                <a:lnTo>
                  <a:pt x="1622743" y="174344"/>
                </a:lnTo>
                <a:lnTo>
                  <a:pt x="1659216" y="201681"/>
                </a:lnTo>
                <a:lnTo>
                  <a:pt x="1692562" y="234192"/>
                </a:lnTo>
                <a:lnTo>
                  <a:pt x="1723388" y="270543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7" y="427657"/>
                </a:lnTo>
                <a:lnTo>
                  <a:pt x="1860954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4" y="557365"/>
                </a:lnTo>
                <a:lnTo>
                  <a:pt x="2184856" y="542080"/>
                </a:lnTo>
                <a:lnTo>
                  <a:pt x="2232327" y="521065"/>
                </a:lnTo>
                <a:lnTo>
                  <a:pt x="2277900" y="495634"/>
                </a:lnTo>
                <a:lnTo>
                  <a:pt x="2321630" y="467107"/>
                </a:lnTo>
                <a:lnTo>
                  <a:pt x="2363573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3" y="221294"/>
                </a:lnTo>
                <a:lnTo>
                  <a:pt x="2699118" y="202302"/>
                </a:lnTo>
                <a:lnTo>
                  <a:pt x="2740499" y="186483"/>
                </a:lnTo>
                <a:lnTo>
                  <a:pt x="2783237" y="173836"/>
                </a:lnTo>
                <a:lnTo>
                  <a:pt x="2826816" y="164494"/>
                </a:lnTo>
                <a:lnTo>
                  <a:pt x="2870722" y="158586"/>
                </a:lnTo>
                <a:lnTo>
                  <a:pt x="2914954" y="156113"/>
                </a:lnTo>
                <a:lnTo>
                  <a:pt x="2959513" y="157075"/>
                </a:lnTo>
                <a:lnTo>
                  <a:pt x="3004624" y="162711"/>
                </a:lnTo>
                <a:lnTo>
                  <a:pt x="3049044" y="172395"/>
                </a:lnTo>
                <a:lnTo>
                  <a:pt x="3092414" y="186030"/>
                </a:lnTo>
                <a:lnTo>
                  <a:pt x="3134378" y="203522"/>
                </a:lnTo>
                <a:lnTo>
                  <a:pt x="3174601" y="224714"/>
                </a:lnTo>
                <a:lnTo>
                  <a:pt x="3212748" y="249447"/>
                </a:lnTo>
                <a:lnTo>
                  <a:pt x="3248520" y="277509"/>
                </a:lnTo>
                <a:lnTo>
                  <a:pt x="3281615" y="308683"/>
                </a:lnTo>
                <a:lnTo>
                  <a:pt x="3315951" y="343561"/>
                </a:lnTo>
                <a:lnTo>
                  <a:pt x="3349914" y="379261"/>
                </a:lnTo>
                <a:lnTo>
                  <a:pt x="3384363" y="414510"/>
                </a:lnTo>
                <a:lnTo>
                  <a:pt x="3420160" y="448034"/>
                </a:lnTo>
                <a:lnTo>
                  <a:pt x="3458165" y="478562"/>
                </a:lnTo>
                <a:lnTo>
                  <a:pt x="3499241" y="504819"/>
                </a:lnTo>
                <a:lnTo>
                  <a:pt x="3544249" y="525533"/>
                </a:lnTo>
                <a:lnTo>
                  <a:pt x="3591312" y="539636"/>
                </a:lnTo>
                <a:lnTo>
                  <a:pt x="3637594" y="547191"/>
                </a:lnTo>
                <a:lnTo>
                  <a:pt x="3683147" y="548859"/>
                </a:lnTo>
                <a:lnTo>
                  <a:pt x="3728020" y="545300"/>
                </a:lnTo>
                <a:lnTo>
                  <a:pt x="3772266" y="537175"/>
                </a:lnTo>
                <a:lnTo>
                  <a:pt x="3815935" y="525147"/>
                </a:lnTo>
                <a:lnTo>
                  <a:pt x="3859078" y="509875"/>
                </a:lnTo>
                <a:lnTo>
                  <a:pt x="3901745" y="492021"/>
                </a:lnTo>
                <a:lnTo>
                  <a:pt x="3943988" y="472246"/>
                </a:lnTo>
                <a:lnTo>
                  <a:pt x="3985858" y="451211"/>
                </a:lnTo>
                <a:lnTo>
                  <a:pt x="4068680" y="408004"/>
                </a:lnTo>
                <a:lnTo>
                  <a:pt x="4109734" y="387155"/>
                </a:lnTo>
                <a:lnTo>
                  <a:pt x="4152988" y="366661"/>
                </a:lnTo>
                <a:lnTo>
                  <a:pt x="4197152" y="348032"/>
                </a:lnTo>
                <a:lnTo>
                  <a:pt x="4242232" y="331994"/>
                </a:lnTo>
                <a:lnTo>
                  <a:pt x="4288232" y="319274"/>
                </a:lnTo>
                <a:lnTo>
                  <a:pt x="4335154" y="310598"/>
                </a:lnTo>
                <a:lnTo>
                  <a:pt x="4383005" y="306692"/>
                </a:lnTo>
                <a:lnTo>
                  <a:pt x="4400211" y="307430"/>
                </a:lnTo>
                <a:lnTo>
                  <a:pt x="4400211" y="342641"/>
                </a:lnTo>
                <a:lnTo>
                  <a:pt x="4360431" y="343168"/>
                </a:lnTo>
                <a:lnTo>
                  <a:pt x="4314099" y="349078"/>
                </a:lnTo>
                <a:lnTo>
                  <a:pt x="4267448" y="360077"/>
                </a:lnTo>
                <a:lnTo>
                  <a:pt x="4219990" y="375830"/>
                </a:lnTo>
                <a:lnTo>
                  <a:pt x="4173778" y="394716"/>
                </a:lnTo>
                <a:lnTo>
                  <a:pt x="4128520" y="415922"/>
                </a:lnTo>
                <a:lnTo>
                  <a:pt x="4083924" y="438636"/>
                </a:lnTo>
                <a:lnTo>
                  <a:pt x="3995549" y="485344"/>
                </a:lnTo>
                <a:lnTo>
                  <a:pt x="3953265" y="506789"/>
                </a:lnTo>
                <a:lnTo>
                  <a:pt x="3910278" y="527014"/>
                </a:lnTo>
                <a:lnTo>
                  <a:pt x="3866483" y="545286"/>
                </a:lnTo>
                <a:lnTo>
                  <a:pt x="3821773" y="560871"/>
                </a:lnTo>
                <a:lnTo>
                  <a:pt x="3776045" y="573035"/>
                </a:lnTo>
                <a:lnTo>
                  <a:pt x="3729193" y="581045"/>
                </a:lnTo>
                <a:lnTo>
                  <a:pt x="3690512" y="583854"/>
                </a:lnTo>
                <a:lnTo>
                  <a:pt x="3671136" y="583891"/>
                </a:lnTo>
                <a:lnTo>
                  <a:pt x="3651738" y="583017"/>
                </a:lnTo>
                <a:lnTo>
                  <a:pt x="3613213" y="578557"/>
                </a:lnTo>
                <a:lnTo>
                  <a:pt x="3575277" y="570498"/>
                </a:lnTo>
                <a:lnTo>
                  <a:pt x="3538261" y="558925"/>
                </a:lnTo>
                <a:lnTo>
                  <a:pt x="3502495" y="543926"/>
                </a:lnTo>
                <a:lnTo>
                  <a:pt x="3468288" y="525648"/>
                </a:lnTo>
                <a:lnTo>
                  <a:pt x="3435950" y="504237"/>
                </a:lnTo>
                <a:lnTo>
                  <a:pt x="3398302" y="473617"/>
                </a:lnTo>
                <a:lnTo>
                  <a:pt x="3363051" y="440380"/>
                </a:lnTo>
                <a:lnTo>
                  <a:pt x="3329218" y="405601"/>
                </a:lnTo>
                <a:lnTo>
                  <a:pt x="3295824" y="370357"/>
                </a:lnTo>
                <a:lnTo>
                  <a:pt x="3261892" y="335721"/>
                </a:lnTo>
                <a:lnTo>
                  <a:pt x="3226444" y="302770"/>
                </a:lnTo>
                <a:lnTo>
                  <a:pt x="3188501" y="272578"/>
                </a:lnTo>
                <a:lnTo>
                  <a:pt x="3144033" y="244557"/>
                </a:lnTo>
                <a:lnTo>
                  <a:pt x="3097164" y="222492"/>
                </a:lnTo>
                <a:lnTo>
                  <a:pt x="3048371" y="206215"/>
                </a:lnTo>
                <a:lnTo>
                  <a:pt x="2998127" y="195556"/>
                </a:lnTo>
                <a:lnTo>
                  <a:pt x="2946908" y="190348"/>
                </a:lnTo>
                <a:lnTo>
                  <a:pt x="2895190" y="190421"/>
                </a:lnTo>
                <a:lnTo>
                  <a:pt x="2843448" y="195608"/>
                </a:lnTo>
                <a:lnTo>
                  <a:pt x="2792157" y="205740"/>
                </a:lnTo>
                <a:lnTo>
                  <a:pt x="2744409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8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3" y="522419"/>
                </a:lnTo>
                <a:lnTo>
                  <a:pt x="2254896" y="546554"/>
                </a:lnTo>
                <a:lnTo>
                  <a:pt x="2212353" y="566448"/>
                </a:lnTo>
                <a:lnTo>
                  <a:pt x="2167479" y="582710"/>
                </a:lnTo>
                <a:lnTo>
                  <a:pt x="2121053" y="594224"/>
                </a:lnTo>
                <a:lnTo>
                  <a:pt x="2073851" y="599875"/>
                </a:lnTo>
                <a:lnTo>
                  <a:pt x="2026653" y="598548"/>
                </a:lnTo>
                <a:lnTo>
                  <a:pt x="1980235" y="589127"/>
                </a:lnTo>
                <a:lnTo>
                  <a:pt x="1934639" y="569885"/>
                </a:lnTo>
                <a:lnTo>
                  <a:pt x="1894326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1" y="227070"/>
                </a:lnTo>
                <a:lnTo>
                  <a:pt x="1596762" y="198476"/>
                </a:lnTo>
                <a:lnTo>
                  <a:pt x="1550449" y="179590"/>
                </a:lnTo>
                <a:lnTo>
                  <a:pt x="1501120" y="171329"/>
                </a:lnTo>
                <a:lnTo>
                  <a:pt x="1484421" y="171022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4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9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1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5781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5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5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5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5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5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5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07300" y="9368790"/>
            <a:ext cx="2753360" cy="918210"/>
          </a:xfrm>
          <a:custGeom>
            <a:avLst/>
            <a:gdLst/>
            <a:ahLst/>
            <a:cxnLst/>
            <a:rect l="l" t="t" r="r" b="b"/>
            <a:pathLst>
              <a:path w="2753359" h="918209">
                <a:moveTo>
                  <a:pt x="1148282" y="12699"/>
                </a:moveTo>
                <a:lnTo>
                  <a:pt x="1543721" y="12699"/>
                </a:lnTo>
                <a:lnTo>
                  <a:pt x="1562890" y="15239"/>
                </a:lnTo>
                <a:lnTo>
                  <a:pt x="1582027" y="19049"/>
                </a:lnTo>
                <a:lnTo>
                  <a:pt x="1620181" y="24129"/>
                </a:lnTo>
                <a:lnTo>
                  <a:pt x="1716793" y="44449"/>
                </a:lnTo>
                <a:lnTo>
                  <a:pt x="1811645" y="69849"/>
                </a:lnTo>
                <a:lnTo>
                  <a:pt x="1858411" y="85089"/>
                </a:lnTo>
                <a:lnTo>
                  <a:pt x="1904738" y="101599"/>
                </a:lnTo>
                <a:lnTo>
                  <a:pt x="1950624" y="119379"/>
                </a:lnTo>
                <a:lnTo>
                  <a:pt x="1996071" y="138429"/>
                </a:lnTo>
                <a:lnTo>
                  <a:pt x="2084970" y="181609"/>
                </a:lnTo>
                <a:lnTo>
                  <a:pt x="2128253" y="204469"/>
                </a:lnTo>
                <a:lnTo>
                  <a:pt x="2170758" y="229869"/>
                </a:lnTo>
                <a:lnTo>
                  <a:pt x="2212486" y="255269"/>
                </a:lnTo>
                <a:lnTo>
                  <a:pt x="2253436" y="281939"/>
                </a:lnTo>
                <a:lnTo>
                  <a:pt x="2293609" y="311149"/>
                </a:lnTo>
                <a:lnTo>
                  <a:pt x="2333005" y="340359"/>
                </a:lnTo>
                <a:lnTo>
                  <a:pt x="2371215" y="372109"/>
                </a:lnTo>
                <a:lnTo>
                  <a:pt x="2408599" y="403859"/>
                </a:lnTo>
                <a:lnTo>
                  <a:pt x="2445028" y="438149"/>
                </a:lnTo>
                <a:lnTo>
                  <a:pt x="2480367" y="473709"/>
                </a:lnTo>
                <a:lnTo>
                  <a:pt x="2514487" y="510539"/>
                </a:lnTo>
                <a:lnTo>
                  <a:pt x="2547256" y="548639"/>
                </a:lnTo>
                <a:lnTo>
                  <a:pt x="2578542" y="588009"/>
                </a:lnTo>
                <a:lnTo>
                  <a:pt x="2608213" y="627379"/>
                </a:lnTo>
                <a:lnTo>
                  <a:pt x="2636139" y="669289"/>
                </a:lnTo>
                <a:lnTo>
                  <a:pt x="2662188" y="712469"/>
                </a:lnTo>
                <a:lnTo>
                  <a:pt x="2686227" y="755649"/>
                </a:lnTo>
                <a:lnTo>
                  <a:pt x="2708127" y="800099"/>
                </a:lnTo>
                <a:lnTo>
                  <a:pt x="2727755" y="845819"/>
                </a:lnTo>
                <a:lnTo>
                  <a:pt x="2744979" y="892809"/>
                </a:lnTo>
                <a:lnTo>
                  <a:pt x="2753185" y="918209"/>
                </a:lnTo>
                <a:lnTo>
                  <a:pt x="2733438" y="918209"/>
                </a:lnTo>
                <a:lnTo>
                  <a:pt x="2718098" y="873759"/>
                </a:lnTo>
                <a:lnTo>
                  <a:pt x="2699734" y="829309"/>
                </a:lnTo>
                <a:lnTo>
                  <a:pt x="2679089" y="784859"/>
                </a:lnTo>
                <a:lnTo>
                  <a:pt x="2656309" y="740409"/>
                </a:lnTo>
                <a:lnTo>
                  <a:pt x="2631540" y="698499"/>
                </a:lnTo>
                <a:lnTo>
                  <a:pt x="2605018" y="657859"/>
                </a:lnTo>
                <a:lnTo>
                  <a:pt x="2576873" y="617219"/>
                </a:lnTo>
                <a:lnTo>
                  <a:pt x="2547176" y="579119"/>
                </a:lnTo>
                <a:lnTo>
                  <a:pt x="2515997" y="541019"/>
                </a:lnTo>
                <a:lnTo>
                  <a:pt x="2483408" y="504189"/>
                </a:lnTo>
                <a:lnTo>
                  <a:pt x="2449478" y="468629"/>
                </a:lnTo>
                <a:lnTo>
                  <a:pt x="2414277" y="435609"/>
                </a:lnTo>
                <a:lnTo>
                  <a:pt x="2377878" y="402589"/>
                </a:lnTo>
                <a:lnTo>
                  <a:pt x="2340349" y="370839"/>
                </a:lnTo>
                <a:lnTo>
                  <a:pt x="2301762" y="340359"/>
                </a:lnTo>
                <a:lnTo>
                  <a:pt x="2262187" y="311149"/>
                </a:lnTo>
                <a:lnTo>
                  <a:pt x="2221694" y="283209"/>
                </a:lnTo>
                <a:lnTo>
                  <a:pt x="2180355" y="257809"/>
                </a:lnTo>
                <a:lnTo>
                  <a:pt x="2138239" y="232409"/>
                </a:lnTo>
                <a:lnTo>
                  <a:pt x="2095418" y="208279"/>
                </a:lnTo>
                <a:lnTo>
                  <a:pt x="2007939" y="165099"/>
                </a:lnTo>
                <a:lnTo>
                  <a:pt x="1918679" y="126999"/>
                </a:lnTo>
                <a:lnTo>
                  <a:pt x="1873348" y="110489"/>
                </a:lnTo>
                <a:lnTo>
                  <a:pt x="1827551" y="95249"/>
                </a:lnTo>
                <a:lnTo>
                  <a:pt x="1781287" y="81279"/>
                </a:lnTo>
                <a:lnTo>
                  <a:pt x="1734557" y="68579"/>
                </a:lnTo>
                <a:lnTo>
                  <a:pt x="1687360" y="57149"/>
                </a:lnTo>
                <a:lnTo>
                  <a:pt x="1592169" y="39369"/>
                </a:lnTo>
                <a:lnTo>
                  <a:pt x="1496318" y="26669"/>
                </a:lnTo>
                <a:lnTo>
                  <a:pt x="1448145" y="22859"/>
                </a:lnTo>
                <a:lnTo>
                  <a:pt x="1399807" y="20319"/>
                </a:lnTo>
                <a:lnTo>
                  <a:pt x="1351305" y="19049"/>
                </a:lnTo>
                <a:lnTo>
                  <a:pt x="1104371" y="19049"/>
                </a:lnTo>
                <a:lnTo>
                  <a:pt x="1128714" y="15239"/>
                </a:lnTo>
                <a:lnTo>
                  <a:pt x="1148282" y="12699"/>
                </a:lnTo>
                <a:close/>
              </a:path>
              <a:path w="2753359" h="918209">
                <a:moveTo>
                  <a:pt x="1054068" y="149859"/>
                </a:moveTo>
                <a:lnTo>
                  <a:pt x="1103075" y="151129"/>
                </a:lnTo>
                <a:lnTo>
                  <a:pt x="1152033" y="153669"/>
                </a:lnTo>
                <a:lnTo>
                  <a:pt x="1200793" y="157479"/>
                </a:lnTo>
                <a:lnTo>
                  <a:pt x="1249356" y="162559"/>
                </a:lnTo>
                <a:lnTo>
                  <a:pt x="1297720" y="168909"/>
                </a:lnTo>
                <a:lnTo>
                  <a:pt x="1393857" y="186689"/>
                </a:lnTo>
                <a:lnTo>
                  <a:pt x="1441628" y="198119"/>
                </a:lnTo>
                <a:lnTo>
                  <a:pt x="1489512" y="210819"/>
                </a:lnTo>
                <a:lnTo>
                  <a:pt x="1537265" y="224789"/>
                </a:lnTo>
                <a:lnTo>
                  <a:pt x="1584763" y="240029"/>
                </a:lnTo>
                <a:lnTo>
                  <a:pt x="1631879" y="257809"/>
                </a:lnTo>
                <a:lnTo>
                  <a:pt x="1678487" y="276859"/>
                </a:lnTo>
                <a:lnTo>
                  <a:pt x="1724461" y="297179"/>
                </a:lnTo>
                <a:lnTo>
                  <a:pt x="1769674" y="318769"/>
                </a:lnTo>
                <a:lnTo>
                  <a:pt x="1814002" y="342899"/>
                </a:lnTo>
                <a:lnTo>
                  <a:pt x="1857318" y="368299"/>
                </a:lnTo>
                <a:lnTo>
                  <a:pt x="1899496" y="394969"/>
                </a:lnTo>
                <a:lnTo>
                  <a:pt x="1940410" y="424179"/>
                </a:lnTo>
                <a:lnTo>
                  <a:pt x="1979934" y="454659"/>
                </a:lnTo>
                <a:lnTo>
                  <a:pt x="2017942" y="486409"/>
                </a:lnTo>
                <a:lnTo>
                  <a:pt x="2054308" y="520699"/>
                </a:lnTo>
                <a:lnTo>
                  <a:pt x="2088906" y="557529"/>
                </a:lnTo>
                <a:lnTo>
                  <a:pt x="2121610" y="594359"/>
                </a:lnTo>
                <a:lnTo>
                  <a:pt x="2152294" y="634999"/>
                </a:lnTo>
                <a:lnTo>
                  <a:pt x="2179632" y="674369"/>
                </a:lnTo>
                <a:lnTo>
                  <a:pt x="2204377" y="715009"/>
                </a:lnTo>
                <a:lnTo>
                  <a:pt x="2226558" y="758189"/>
                </a:lnTo>
                <a:lnTo>
                  <a:pt x="2246200" y="801369"/>
                </a:lnTo>
                <a:lnTo>
                  <a:pt x="2263331" y="845819"/>
                </a:lnTo>
                <a:lnTo>
                  <a:pt x="2277978" y="891539"/>
                </a:lnTo>
                <a:lnTo>
                  <a:pt x="2285295" y="918209"/>
                </a:lnTo>
                <a:lnTo>
                  <a:pt x="2265021" y="918209"/>
                </a:lnTo>
                <a:lnTo>
                  <a:pt x="2259060" y="896619"/>
                </a:lnTo>
                <a:lnTo>
                  <a:pt x="2242159" y="845819"/>
                </a:lnTo>
                <a:lnTo>
                  <a:pt x="2222121" y="796289"/>
                </a:lnTo>
                <a:lnTo>
                  <a:pt x="2199093" y="749299"/>
                </a:lnTo>
                <a:lnTo>
                  <a:pt x="2173077" y="702309"/>
                </a:lnTo>
                <a:lnTo>
                  <a:pt x="2144070" y="657859"/>
                </a:lnTo>
                <a:lnTo>
                  <a:pt x="2112654" y="615949"/>
                </a:lnTo>
                <a:lnTo>
                  <a:pt x="2078857" y="576579"/>
                </a:lnTo>
                <a:lnTo>
                  <a:pt x="2042871" y="538479"/>
                </a:lnTo>
                <a:lnTo>
                  <a:pt x="2004889" y="502919"/>
                </a:lnTo>
                <a:lnTo>
                  <a:pt x="1965102" y="469899"/>
                </a:lnTo>
                <a:lnTo>
                  <a:pt x="1923702" y="438149"/>
                </a:lnTo>
                <a:lnTo>
                  <a:pt x="1880881" y="407669"/>
                </a:lnTo>
                <a:lnTo>
                  <a:pt x="1836831" y="379729"/>
                </a:lnTo>
                <a:lnTo>
                  <a:pt x="1794246" y="355599"/>
                </a:lnTo>
                <a:lnTo>
                  <a:pt x="1750777" y="332739"/>
                </a:lnTo>
                <a:lnTo>
                  <a:pt x="1706487" y="311149"/>
                </a:lnTo>
                <a:lnTo>
                  <a:pt x="1661439" y="290829"/>
                </a:lnTo>
                <a:lnTo>
                  <a:pt x="1615699" y="273049"/>
                </a:lnTo>
                <a:lnTo>
                  <a:pt x="1569330" y="256539"/>
                </a:lnTo>
                <a:lnTo>
                  <a:pt x="1522395" y="241299"/>
                </a:lnTo>
                <a:lnTo>
                  <a:pt x="1474960" y="227329"/>
                </a:lnTo>
                <a:lnTo>
                  <a:pt x="1427088" y="214629"/>
                </a:lnTo>
                <a:lnTo>
                  <a:pt x="1330290" y="194309"/>
                </a:lnTo>
                <a:lnTo>
                  <a:pt x="1281491" y="186689"/>
                </a:lnTo>
                <a:lnTo>
                  <a:pt x="1232511" y="180339"/>
                </a:lnTo>
                <a:lnTo>
                  <a:pt x="1134266" y="172719"/>
                </a:lnTo>
                <a:lnTo>
                  <a:pt x="1036066" y="170179"/>
                </a:lnTo>
                <a:lnTo>
                  <a:pt x="794416" y="170179"/>
                </a:lnTo>
                <a:lnTo>
                  <a:pt x="810549" y="167639"/>
                </a:lnTo>
                <a:lnTo>
                  <a:pt x="859051" y="161289"/>
                </a:lnTo>
                <a:lnTo>
                  <a:pt x="907654" y="156209"/>
                </a:lnTo>
                <a:lnTo>
                  <a:pt x="956358" y="152399"/>
                </a:lnTo>
                <a:lnTo>
                  <a:pt x="1054068" y="149859"/>
                </a:lnTo>
                <a:close/>
              </a:path>
              <a:path w="2753359" h="918209">
                <a:moveTo>
                  <a:pt x="794416" y="170179"/>
                </a:moveTo>
                <a:lnTo>
                  <a:pt x="1036066" y="170179"/>
                </a:lnTo>
                <a:lnTo>
                  <a:pt x="986667" y="171449"/>
                </a:lnTo>
                <a:lnTo>
                  <a:pt x="937431" y="173989"/>
                </a:lnTo>
                <a:lnTo>
                  <a:pt x="888357" y="177799"/>
                </a:lnTo>
                <a:lnTo>
                  <a:pt x="790697" y="190499"/>
                </a:lnTo>
                <a:lnTo>
                  <a:pt x="742111" y="199389"/>
                </a:lnTo>
                <a:lnTo>
                  <a:pt x="693688" y="209549"/>
                </a:lnTo>
                <a:lnTo>
                  <a:pt x="645603" y="234949"/>
                </a:lnTo>
                <a:lnTo>
                  <a:pt x="598658" y="264159"/>
                </a:lnTo>
                <a:lnTo>
                  <a:pt x="552853" y="293369"/>
                </a:lnTo>
                <a:lnTo>
                  <a:pt x="508188" y="325119"/>
                </a:lnTo>
                <a:lnTo>
                  <a:pt x="464664" y="358139"/>
                </a:lnTo>
                <a:lnTo>
                  <a:pt x="422280" y="392429"/>
                </a:lnTo>
                <a:lnTo>
                  <a:pt x="386109" y="425449"/>
                </a:lnTo>
                <a:lnTo>
                  <a:pt x="351102" y="458469"/>
                </a:lnTo>
                <a:lnTo>
                  <a:pt x="317262" y="492759"/>
                </a:lnTo>
                <a:lnTo>
                  <a:pt x="284586" y="528319"/>
                </a:lnTo>
                <a:lnTo>
                  <a:pt x="253151" y="565149"/>
                </a:lnTo>
                <a:lnTo>
                  <a:pt x="223032" y="603249"/>
                </a:lnTo>
                <a:lnTo>
                  <a:pt x="194229" y="641349"/>
                </a:lnTo>
                <a:lnTo>
                  <a:pt x="166742" y="681989"/>
                </a:lnTo>
                <a:lnTo>
                  <a:pt x="140634" y="722629"/>
                </a:lnTo>
                <a:lnTo>
                  <a:pt x="115968" y="764539"/>
                </a:lnTo>
                <a:lnTo>
                  <a:pt x="92743" y="806449"/>
                </a:lnTo>
                <a:lnTo>
                  <a:pt x="70961" y="849629"/>
                </a:lnTo>
                <a:lnTo>
                  <a:pt x="50670" y="892809"/>
                </a:lnTo>
                <a:lnTo>
                  <a:pt x="39932" y="918209"/>
                </a:lnTo>
                <a:lnTo>
                  <a:pt x="22829" y="918209"/>
                </a:lnTo>
                <a:lnTo>
                  <a:pt x="38319" y="882649"/>
                </a:lnTo>
                <a:lnTo>
                  <a:pt x="61031" y="834389"/>
                </a:lnTo>
                <a:lnTo>
                  <a:pt x="85615" y="786129"/>
                </a:lnTo>
                <a:lnTo>
                  <a:pt x="112070" y="739139"/>
                </a:lnTo>
                <a:lnTo>
                  <a:pt x="140395" y="693419"/>
                </a:lnTo>
                <a:lnTo>
                  <a:pt x="168346" y="652779"/>
                </a:lnTo>
                <a:lnTo>
                  <a:pt x="197609" y="612139"/>
                </a:lnTo>
                <a:lnTo>
                  <a:pt x="228187" y="572769"/>
                </a:lnTo>
                <a:lnTo>
                  <a:pt x="260077" y="534669"/>
                </a:lnTo>
                <a:lnTo>
                  <a:pt x="293282" y="497839"/>
                </a:lnTo>
                <a:lnTo>
                  <a:pt x="327799" y="462279"/>
                </a:lnTo>
                <a:lnTo>
                  <a:pt x="363631" y="426719"/>
                </a:lnTo>
                <a:lnTo>
                  <a:pt x="400626" y="393699"/>
                </a:lnTo>
                <a:lnTo>
                  <a:pt x="438637" y="360679"/>
                </a:lnTo>
                <a:lnTo>
                  <a:pt x="477663" y="330199"/>
                </a:lnTo>
                <a:lnTo>
                  <a:pt x="517704" y="300989"/>
                </a:lnTo>
                <a:lnTo>
                  <a:pt x="558760" y="273049"/>
                </a:lnTo>
                <a:lnTo>
                  <a:pt x="600831" y="246379"/>
                </a:lnTo>
                <a:lnTo>
                  <a:pt x="643917" y="220979"/>
                </a:lnTo>
                <a:lnTo>
                  <a:pt x="567130" y="220979"/>
                </a:lnTo>
                <a:lnTo>
                  <a:pt x="575040" y="218439"/>
                </a:lnTo>
                <a:lnTo>
                  <a:pt x="606950" y="199389"/>
                </a:lnTo>
                <a:lnTo>
                  <a:pt x="643896" y="199389"/>
                </a:lnTo>
                <a:lnTo>
                  <a:pt x="693620" y="187959"/>
                </a:lnTo>
                <a:lnTo>
                  <a:pt x="710274" y="185419"/>
                </a:lnTo>
                <a:lnTo>
                  <a:pt x="729486" y="175259"/>
                </a:lnTo>
                <a:lnTo>
                  <a:pt x="762148" y="175259"/>
                </a:lnTo>
                <a:lnTo>
                  <a:pt x="794416" y="170179"/>
                </a:lnTo>
                <a:close/>
              </a:path>
              <a:path w="2753359" h="918209">
                <a:moveTo>
                  <a:pt x="567130" y="220979"/>
                </a:moveTo>
                <a:lnTo>
                  <a:pt x="643917" y="220979"/>
                </a:lnTo>
                <a:lnTo>
                  <a:pt x="612509" y="228599"/>
                </a:lnTo>
                <a:lnTo>
                  <a:pt x="596868" y="233679"/>
                </a:lnTo>
                <a:lnTo>
                  <a:pt x="581278" y="237489"/>
                </a:lnTo>
                <a:lnTo>
                  <a:pt x="570368" y="245109"/>
                </a:lnTo>
                <a:lnTo>
                  <a:pt x="559525" y="251459"/>
                </a:lnTo>
                <a:lnTo>
                  <a:pt x="499477" y="294639"/>
                </a:lnTo>
                <a:lnTo>
                  <a:pt x="461894" y="323849"/>
                </a:lnTo>
                <a:lnTo>
                  <a:pt x="425284" y="354329"/>
                </a:lnTo>
                <a:lnTo>
                  <a:pt x="389646" y="384809"/>
                </a:lnTo>
                <a:lnTo>
                  <a:pt x="355056" y="417829"/>
                </a:lnTo>
                <a:lnTo>
                  <a:pt x="321588" y="452119"/>
                </a:lnTo>
                <a:lnTo>
                  <a:pt x="289243" y="486409"/>
                </a:lnTo>
                <a:lnTo>
                  <a:pt x="258020" y="521969"/>
                </a:lnTo>
                <a:lnTo>
                  <a:pt x="227984" y="560069"/>
                </a:lnTo>
                <a:lnTo>
                  <a:pt x="199201" y="596899"/>
                </a:lnTo>
                <a:lnTo>
                  <a:pt x="171670" y="636269"/>
                </a:lnTo>
                <a:lnTo>
                  <a:pt x="145393" y="675639"/>
                </a:lnTo>
                <a:lnTo>
                  <a:pt x="120422" y="716279"/>
                </a:lnTo>
                <a:lnTo>
                  <a:pt x="96814" y="756919"/>
                </a:lnTo>
                <a:lnTo>
                  <a:pt x="74567" y="798829"/>
                </a:lnTo>
                <a:lnTo>
                  <a:pt x="53682" y="842009"/>
                </a:lnTo>
                <a:lnTo>
                  <a:pt x="32972" y="888999"/>
                </a:lnTo>
                <a:lnTo>
                  <a:pt x="20955" y="918209"/>
                </a:lnTo>
                <a:lnTo>
                  <a:pt x="0" y="918209"/>
                </a:lnTo>
                <a:lnTo>
                  <a:pt x="33992" y="838199"/>
                </a:lnTo>
                <a:lnTo>
                  <a:pt x="56458" y="792479"/>
                </a:lnTo>
                <a:lnTo>
                  <a:pt x="80568" y="746759"/>
                </a:lnTo>
                <a:lnTo>
                  <a:pt x="106276" y="702309"/>
                </a:lnTo>
                <a:lnTo>
                  <a:pt x="133534" y="657859"/>
                </a:lnTo>
                <a:lnTo>
                  <a:pt x="162297" y="615949"/>
                </a:lnTo>
                <a:lnTo>
                  <a:pt x="192518" y="574039"/>
                </a:lnTo>
                <a:lnTo>
                  <a:pt x="224151" y="533399"/>
                </a:lnTo>
                <a:lnTo>
                  <a:pt x="256610" y="494029"/>
                </a:lnTo>
                <a:lnTo>
                  <a:pt x="290258" y="457199"/>
                </a:lnTo>
                <a:lnTo>
                  <a:pt x="325092" y="420369"/>
                </a:lnTo>
                <a:lnTo>
                  <a:pt x="361115" y="386079"/>
                </a:lnTo>
                <a:lnTo>
                  <a:pt x="398324" y="351789"/>
                </a:lnTo>
                <a:lnTo>
                  <a:pt x="436722" y="318769"/>
                </a:lnTo>
                <a:lnTo>
                  <a:pt x="476306" y="288289"/>
                </a:lnTo>
                <a:lnTo>
                  <a:pt x="517079" y="257809"/>
                </a:lnTo>
                <a:lnTo>
                  <a:pt x="459588" y="257809"/>
                </a:lnTo>
                <a:lnTo>
                  <a:pt x="472918" y="252729"/>
                </a:lnTo>
                <a:lnTo>
                  <a:pt x="523622" y="234949"/>
                </a:lnTo>
                <a:lnTo>
                  <a:pt x="567130" y="220979"/>
                </a:lnTo>
                <a:close/>
              </a:path>
              <a:path w="2753359" h="918209">
                <a:moveTo>
                  <a:pt x="459588" y="257809"/>
                </a:moveTo>
                <a:lnTo>
                  <a:pt x="517079" y="257809"/>
                </a:lnTo>
                <a:lnTo>
                  <a:pt x="469460" y="274319"/>
                </a:lnTo>
                <a:lnTo>
                  <a:pt x="422518" y="293369"/>
                </a:lnTo>
                <a:lnTo>
                  <a:pt x="330668" y="334009"/>
                </a:lnTo>
                <a:lnTo>
                  <a:pt x="241527" y="382269"/>
                </a:lnTo>
                <a:lnTo>
                  <a:pt x="233930" y="383539"/>
                </a:lnTo>
                <a:lnTo>
                  <a:pt x="228064" y="378459"/>
                </a:lnTo>
                <a:lnTo>
                  <a:pt x="226080" y="373379"/>
                </a:lnTo>
                <a:lnTo>
                  <a:pt x="230131" y="367029"/>
                </a:lnTo>
                <a:lnTo>
                  <a:pt x="277258" y="340359"/>
                </a:lnTo>
                <a:lnTo>
                  <a:pt x="325100" y="316229"/>
                </a:lnTo>
                <a:lnTo>
                  <a:pt x="373658" y="293369"/>
                </a:lnTo>
                <a:lnTo>
                  <a:pt x="422930" y="271779"/>
                </a:lnTo>
                <a:lnTo>
                  <a:pt x="459588" y="257809"/>
                </a:lnTo>
                <a:close/>
              </a:path>
              <a:path w="2753359" h="918209">
                <a:moveTo>
                  <a:pt x="1055882" y="27939"/>
                </a:moveTo>
                <a:lnTo>
                  <a:pt x="1189306" y="27939"/>
                </a:lnTo>
                <a:lnTo>
                  <a:pt x="1141536" y="33019"/>
                </a:lnTo>
                <a:lnTo>
                  <a:pt x="1094099" y="40639"/>
                </a:lnTo>
                <a:lnTo>
                  <a:pt x="1046996" y="49529"/>
                </a:lnTo>
                <a:lnTo>
                  <a:pt x="1000226" y="59689"/>
                </a:lnTo>
                <a:lnTo>
                  <a:pt x="907688" y="85089"/>
                </a:lnTo>
                <a:lnTo>
                  <a:pt x="862081" y="100329"/>
                </a:lnTo>
                <a:lnTo>
                  <a:pt x="772837" y="135889"/>
                </a:lnTo>
                <a:lnTo>
                  <a:pt x="686220" y="176529"/>
                </a:lnTo>
                <a:lnTo>
                  <a:pt x="643896" y="199389"/>
                </a:lnTo>
                <a:lnTo>
                  <a:pt x="606950" y="199389"/>
                </a:lnTo>
                <a:lnTo>
                  <a:pt x="660944" y="167639"/>
                </a:lnTo>
                <a:lnTo>
                  <a:pt x="705116" y="144779"/>
                </a:lnTo>
                <a:lnTo>
                  <a:pt x="795897" y="104139"/>
                </a:lnTo>
                <a:lnTo>
                  <a:pt x="842507" y="86359"/>
                </a:lnTo>
                <a:lnTo>
                  <a:pt x="936333" y="55879"/>
                </a:lnTo>
                <a:lnTo>
                  <a:pt x="983837" y="43179"/>
                </a:lnTo>
                <a:lnTo>
                  <a:pt x="1055882" y="27939"/>
                </a:lnTo>
                <a:close/>
              </a:path>
              <a:path w="2753359" h="918209">
                <a:moveTo>
                  <a:pt x="1104371" y="19049"/>
                </a:moveTo>
                <a:lnTo>
                  <a:pt x="1351305" y="19049"/>
                </a:lnTo>
                <a:lnTo>
                  <a:pt x="1319220" y="22859"/>
                </a:lnTo>
                <a:lnTo>
                  <a:pt x="1287184" y="25399"/>
                </a:lnTo>
                <a:lnTo>
                  <a:pt x="1255211" y="30479"/>
                </a:lnTo>
                <a:lnTo>
                  <a:pt x="1127885" y="52069"/>
                </a:lnTo>
                <a:lnTo>
                  <a:pt x="1034056" y="74929"/>
                </a:lnTo>
                <a:lnTo>
                  <a:pt x="941823" y="102869"/>
                </a:lnTo>
                <a:lnTo>
                  <a:pt x="851187" y="135889"/>
                </a:lnTo>
                <a:lnTo>
                  <a:pt x="806468" y="154939"/>
                </a:lnTo>
                <a:lnTo>
                  <a:pt x="762148" y="175259"/>
                </a:lnTo>
                <a:lnTo>
                  <a:pt x="729486" y="175259"/>
                </a:lnTo>
                <a:lnTo>
                  <a:pt x="739126" y="170179"/>
                </a:lnTo>
                <a:lnTo>
                  <a:pt x="753663" y="163829"/>
                </a:lnTo>
                <a:lnTo>
                  <a:pt x="768290" y="156209"/>
                </a:lnTo>
                <a:lnTo>
                  <a:pt x="858958" y="118109"/>
                </a:lnTo>
                <a:lnTo>
                  <a:pt x="904911" y="101599"/>
                </a:lnTo>
                <a:lnTo>
                  <a:pt x="998058" y="71119"/>
                </a:lnTo>
                <a:lnTo>
                  <a:pt x="1045250" y="58419"/>
                </a:lnTo>
                <a:lnTo>
                  <a:pt x="1092856" y="46989"/>
                </a:lnTo>
                <a:lnTo>
                  <a:pt x="1140875" y="36829"/>
                </a:lnTo>
                <a:lnTo>
                  <a:pt x="1189306" y="27939"/>
                </a:lnTo>
                <a:lnTo>
                  <a:pt x="1055882" y="27939"/>
                </a:lnTo>
                <a:lnTo>
                  <a:pt x="1080028" y="22859"/>
                </a:lnTo>
                <a:lnTo>
                  <a:pt x="1104371" y="19049"/>
                </a:lnTo>
                <a:close/>
              </a:path>
              <a:path w="2753359" h="918209">
                <a:moveTo>
                  <a:pt x="1518860" y="0"/>
                </a:moveTo>
                <a:lnTo>
                  <a:pt x="1566592" y="1269"/>
                </a:lnTo>
                <a:lnTo>
                  <a:pt x="1614300" y="3809"/>
                </a:lnTo>
                <a:lnTo>
                  <a:pt x="1661984" y="7619"/>
                </a:lnTo>
                <a:lnTo>
                  <a:pt x="1669759" y="7619"/>
                </a:lnTo>
                <a:lnTo>
                  <a:pt x="1668007" y="20319"/>
                </a:lnTo>
                <a:lnTo>
                  <a:pt x="1660264" y="19049"/>
                </a:lnTo>
                <a:lnTo>
                  <a:pt x="1631156" y="16509"/>
                </a:lnTo>
                <a:lnTo>
                  <a:pt x="1543721" y="12699"/>
                </a:lnTo>
                <a:lnTo>
                  <a:pt x="1148282" y="12699"/>
                </a:lnTo>
                <a:lnTo>
                  <a:pt x="1177634" y="8889"/>
                </a:lnTo>
                <a:lnTo>
                  <a:pt x="1259349" y="2539"/>
                </a:lnTo>
                <a:lnTo>
                  <a:pt x="1423322" y="2539"/>
                </a:lnTo>
                <a:lnTo>
                  <a:pt x="1518860" y="0"/>
                </a:lnTo>
                <a:close/>
              </a:path>
              <a:path w="2753359" h="918209">
                <a:moveTo>
                  <a:pt x="1324829" y="0"/>
                </a:moveTo>
                <a:lnTo>
                  <a:pt x="1374039" y="0"/>
                </a:lnTo>
                <a:lnTo>
                  <a:pt x="1423322" y="2539"/>
                </a:lnTo>
                <a:lnTo>
                  <a:pt x="1259349" y="2539"/>
                </a:lnTo>
                <a:lnTo>
                  <a:pt x="1275692" y="1269"/>
                </a:lnTo>
                <a:lnTo>
                  <a:pt x="1324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999" y="2773604"/>
            <a:ext cx="7174230" cy="488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10" dirty="0">
                <a:latin typeface="Tahoma"/>
                <a:cs typeface="Tahoma"/>
              </a:rPr>
              <a:t>PROBLEM</a:t>
            </a:r>
            <a:endParaRPr sz="8000">
              <a:latin typeface="Tahoma"/>
              <a:cs typeface="Tahoma"/>
            </a:endParaRPr>
          </a:p>
          <a:p>
            <a:pPr marL="12700" marR="5080">
              <a:lnSpc>
                <a:spcPct val="115500"/>
              </a:lnSpc>
              <a:spcBef>
                <a:spcPts val="5770"/>
              </a:spcBef>
            </a:pPr>
            <a:r>
              <a:rPr sz="3300" spc="70" dirty="0">
                <a:latin typeface="Verdana"/>
                <a:cs typeface="Verdana"/>
              </a:rPr>
              <a:t>what</a:t>
            </a:r>
            <a:r>
              <a:rPr sz="3300" spc="-270" dirty="0">
                <a:latin typeface="Verdana"/>
                <a:cs typeface="Verdana"/>
              </a:rPr>
              <a:t> </a:t>
            </a:r>
            <a:r>
              <a:rPr sz="3300" spc="-80" dirty="0">
                <a:latin typeface="Verdana"/>
                <a:cs typeface="Verdana"/>
              </a:rPr>
              <a:t>is</a:t>
            </a:r>
            <a:r>
              <a:rPr sz="3300" spc="-265" dirty="0">
                <a:latin typeface="Verdana"/>
                <a:cs typeface="Verdana"/>
              </a:rPr>
              <a:t> </a:t>
            </a:r>
            <a:r>
              <a:rPr sz="3300" spc="60" dirty="0">
                <a:latin typeface="Verdana"/>
                <a:cs typeface="Verdana"/>
              </a:rPr>
              <a:t>the</a:t>
            </a:r>
            <a:r>
              <a:rPr sz="3300" spc="630" dirty="0">
                <a:latin typeface="Verdana"/>
                <a:cs typeface="Verdana"/>
              </a:rPr>
              <a:t> </a:t>
            </a:r>
            <a:r>
              <a:rPr sz="3300" spc="50" dirty="0">
                <a:latin typeface="Verdana"/>
                <a:cs typeface="Verdana"/>
              </a:rPr>
              <a:t>problems</a:t>
            </a:r>
            <a:r>
              <a:rPr sz="3300" spc="-265" dirty="0">
                <a:latin typeface="Verdana"/>
                <a:cs typeface="Verdana"/>
              </a:rPr>
              <a:t> </a:t>
            </a:r>
            <a:r>
              <a:rPr sz="3300" dirty="0">
                <a:latin typeface="Verdana"/>
                <a:cs typeface="Verdana"/>
              </a:rPr>
              <a:t>that</a:t>
            </a:r>
            <a:r>
              <a:rPr sz="3300" spc="630" dirty="0">
                <a:latin typeface="Verdana"/>
                <a:cs typeface="Verdana"/>
              </a:rPr>
              <a:t> </a:t>
            </a:r>
            <a:r>
              <a:rPr sz="3300" spc="-10" dirty="0">
                <a:latin typeface="Verdana"/>
                <a:cs typeface="Verdana"/>
              </a:rPr>
              <a:t>makes you</a:t>
            </a:r>
            <a:r>
              <a:rPr sz="3300" spc="-280" dirty="0">
                <a:latin typeface="Verdana"/>
                <a:cs typeface="Verdana"/>
              </a:rPr>
              <a:t> </a:t>
            </a:r>
            <a:r>
              <a:rPr sz="3300" spc="60" dirty="0">
                <a:latin typeface="Verdana"/>
                <a:cs typeface="Verdana"/>
              </a:rPr>
              <a:t>think</a:t>
            </a:r>
            <a:r>
              <a:rPr sz="3300" spc="-275" dirty="0">
                <a:latin typeface="Verdana"/>
                <a:cs typeface="Verdana"/>
              </a:rPr>
              <a:t> </a:t>
            </a:r>
            <a:r>
              <a:rPr sz="3300" spc="60" dirty="0">
                <a:latin typeface="Verdana"/>
                <a:cs typeface="Verdana"/>
              </a:rPr>
              <a:t>in</a:t>
            </a:r>
            <a:r>
              <a:rPr sz="3300" spc="-275" dirty="0">
                <a:latin typeface="Verdana"/>
                <a:cs typeface="Verdana"/>
              </a:rPr>
              <a:t> </a:t>
            </a:r>
            <a:r>
              <a:rPr sz="3300" dirty="0">
                <a:latin typeface="Verdana"/>
                <a:cs typeface="Verdana"/>
              </a:rPr>
              <a:t>this</a:t>
            </a:r>
            <a:r>
              <a:rPr sz="3300" spc="-275" dirty="0">
                <a:latin typeface="Verdana"/>
                <a:cs typeface="Verdana"/>
              </a:rPr>
              <a:t> </a:t>
            </a:r>
            <a:r>
              <a:rPr sz="3300" dirty="0">
                <a:latin typeface="Verdana"/>
                <a:cs typeface="Verdana"/>
              </a:rPr>
              <a:t>project</a:t>
            </a:r>
            <a:r>
              <a:rPr sz="3300" spc="-275" dirty="0">
                <a:latin typeface="Verdana"/>
                <a:cs typeface="Verdana"/>
              </a:rPr>
              <a:t> </a:t>
            </a:r>
            <a:r>
              <a:rPr sz="3300" spc="-100" dirty="0">
                <a:latin typeface="Verdana"/>
                <a:cs typeface="Verdana"/>
              </a:rPr>
              <a:t>as</a:t>
            </a:r>
            <a:r>
              <a:rPr sz="3300" spc="-275" dirty="0">
                <a:latin typeface="Verdana"/>
                <a:cs typeface="Verdana"/>
              </a:rPr>
              <a:t> </a:t>
            </a:r>
            <a:r>
              <a:rPr sz="3300" spc="-50" dirty="0">
                <a:latin typeface="Verdana"/>
                <a:cs typeface="Verdana"/>
              </a:rPr>
              <a:t>a </a:t>
            </a:r>
            <a:r>
              <a:rPr sz="3300" dirty="0">
                <a:latin typeface="Verdana"/>
                <a:cs typeface="Verdana"/>
              </a:rPr>
              <a:t>solution</a:t>
            </a:r>
            <a:r>
              <a:rPr sz="3300" spc="-220" dirty="0">
                <a:latin typeface="Verdana"/>
                <a:cs typeface="Verdana"/>
              </a:rPr>
              <a:t> </a:t>
            </a:r>
            <a:r>
              <a:rPr sz="3300" spc="-505" dirty="0">
                <a:latin typeface="Verdana"/>
                <a:cs typeface="Verdana"/>
              </a:rPr>
              <a:t>,</a:t>
            </a:r>
            <a:r>
              <a:rPr sz="3300" spc="-220" dirty="0">
                <a:latin typeface="Verdana"/>
                <a:cs typeface="Verdana"/>
              </a:rPr>
              <a:t> </a:t>
            </a:r>
            <a:r>
              <a:rPr sz="3300" spc="85" dirty="0">
                <a:latin typeface="Verdana"/>
                <a:cs typeface="Verdana"/>
              </a:rPr>
              <a:t>with</a:t>
            </a:r>
            <a:r>
              <a:rPr sz="3300" spc="-220" dirty="0">
                <a:latin typeface="Verdana"/>
                <a:cs typeface="Verdana"/>
              </a:rPr>
              <a:t> </a:t>
            </a:r>
            <a:r>
              <a:rPr sz="3300" spc="-35" dirty="0">
                <a:latin typeface="Verdana"/>
                <a:cs typeface="Verdana"/>
              </a:rPr>
              <a:t>statistics</a:t>
            </a:r>
            <a:r>
              <a:rPr sz="3300" spc="-215" dirty="0">
                <a:latin typeface="Verdana"/>
                <a:cs typeface="Verdana"/>
              </a:rPr>
              <a:t> </a:t>
            </a:r>
            <a:r>
              <a:rPr sz="3300" spc="-20" dirty="0">
                <a:latin typeface="Verdana"/>
                <a:cs typeface="Verdana"/>
              </a:rPr>
              <a:t>from </a:t>
            </a:r>
            <a:r>
              <a:rPr sz="3300" spc="-10" dirty="0">
                <a:latin typeface="Verdana"/>
                <a:cs typeface="Verdana"/>
              </a:rPr>
              <a:t>official</a:t>
            </a:r>
            <a:r>
              <a:rPr sz="3300" spc="-235" dirty="0">
                <a:latin typeface="Verdana"/>
                <a:cs typeface="Verdana"/>
              </a:rPr>
              <a:t> </a:t>
            </a:r>
            <a:r>
              <a:rPr sz="3300" spc="-10" dirty="0">
                <a:latin typeface="Verdana"/>
                <a:cs typeface="Verdana"/>
              </a:rPr>
              <a:t>sources</a:t>
            </a:r>
            <a:r>
              <a:rPr sz="3300" spc="-235" dirty="0">
                <a:latin typeface="Verdana"/>
                <a:cs typeface="Verdana"/>
              </a:rPr>
              <a:t> </a:t>
            </a:r>
            <a:r>
              <a:rPr sz="3300" spc="85" dirty="0">
                <a:latin typeface="Verdana"/>
                <a:cs typeface="Verdana"/>
              </a:rPr>
              <a:t>and</a:t>
            </a:r>
            <a:r>
              <a:rPr sz="3300" spc="-229" dirty="0">
                <a:latin typeface="Verdana"/>
                <a:cs typeface="Verdana"/>
              </a:rPr>
              <a:t> </a:t>
            </a:r>
            <a:r>
              <a:rPr sz="3300" dirty="0">
                <a:latin typeface="Verdana"/>
                <a:cs typeface="Verdana"/>
              </a:rPr>
              <a:t>pictures</a:t>
            </a:r>
            <a:r>
              <a:rPr sz="3300" spc="-235" dirty="0">
                <a:latin typeface="Verdana"/>
                <a:cs typeface="Verdana"/>
              </a:rPr>
              <a:t> </a:t>
            </a:r>
            <a:r>
              <a:rPr sz="3300" spc="-25" dirty="0">
                <a:latin typeface="Verdana"/>
                <a:cs typeface="Verdana"/>
              </a:rPr>
              <a:t>if </a:t>
            </a:r>
            <a:r>
              <a:rPr sz="3300" spc="-65" dirty="0">
                <a:latin typeface="Verdana"/>
                <a:cs typeface="Verdana"/>
              </a:rPr>
              <a:t>available...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24726" y="1028699"/>
            <a:ext cx="7430134" cy="2595245"/>
          </a:xfrm>
          <a:custGeom>
            <a:avLst/>
            <a:gdLst/>
            <a:ahLst/>
            <a:cxnLst/>
            <a:rect l="l" t="t" r="r" b="b"/>
            <a:pathLst>
              <a:path w="7430134" h="2595245">
                <a:moveTo>
                  <a:pt x="7205972" y="2594966"/>
                </a:moveTo>
                <a:lnTo>
                  <a:pt x="228600" y="2594966"/>
                </a:lnTo>
                <a:lnTo>
                  <a:pt x="183794" y="2590533"/>
                </a:lnTo>
                <a:lnTo>
                  <a:pt x="141118" y="2577565"/>
                </a:lnTo>
                <a:lnTo>
                  <a:pt x="101772" y="2556558"/>
                </a:lnTo>
                <a:lnTo>
                  <a:pt x="66955" y="2528011"/>
                </a:lnTo>
                <a:lnTo>
                  <a:pt x="38407" y="2493193"/>
                </a:lnTo>
                <a:lnTo>
                  <a:pt x="17401" y="2453847"/>
                </a:lnTo>
                <a:lnTo>
                  <a:pt x="4433" y="2411172"/>
                </a:lnTo>
                <a:lnTo>
                  <a:pt x="0" y="2366366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7205972" y="0"/>
                </a:lnTo>
                <a:lnTo>
                  <a:pt x="7250778" y="4433"/>
                </a:lnTo>
                <a:lnTo>
                  <a:pt x="7293454" y="17401"/>
                </a:lnTo>
                <a:lnTo>
                  <a:pt x="7332800" y="38407"/>
                </a:lnTo>
                <a:lnTo>
                  <a:pt x="7367617" y="66955"/>
                </a:lnTo>
                <a:lnTo>
                  <a:pt x="7396165" y="101772"/>
                </a:lnTo>
                <a:lnTo>
                  <a:pt x="7417171" y="141118"/>
                </a:lnTo>
                <a:lnTo>
                  <a:pt x="7430119" y="183794"/>
                </a:lnTo>
                <a:lnTo>
                  <a:pt x="7430119" y="2411172"/>
                </a:lnTo>
                <a:lnTo>
                  <a:pt x="7417171" y="2453847"/>
                </a:lnTo>
                <a:lnTo>
                  <a:pt x="7396165" y="2493193"/>
                </a:lnTo>
                <a:lnTo>
                  <a:pt x="7367617" y="2528011"/>
                </a:lnTo>
                <a:lnTo>
                  <a:pt x="7332800" y="2556558"/>
                </a:lnTo>
                <a:lnTo>
                  <a:pt x="7293454" y="2577565"/>
                </a:lnTo>
                <a:lnTo>
                  <a:pt x="7250778" y="2590533"/>
                </a:lnTo>
                <a:lnTo>
                  <a:pt x="7205972" y="259496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56005" y="1434426"/>
            <a:ext cx="619887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750" spc="-1139" baseline="-8169" dirty="0"/>
              <a:t>01.</a:t>
            </a:r>
            <a:r>
              <a:rPr sz="12750" spc="1560" baseline="-8169" dirty="0"/>
              <a:t> </a:t>
            </a:r>
            <a:r>
              <a:rPr sz="8000" spc="225" dirty="0">
                <a:latin typeface="Verdana"/>
                <a:cs typeface="Verdana"/>
              </a:rPr>
              <a:t>problem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24726" y="3846016"/>
            <a:ext cx="7430134" cy="2595245"/>
          </a:xfrm>
          <a:custGeom>
            <a:avLst/>
            <a:gdLst/>
            <a:ahLst/>
            <a:cxnLst/>
            <a:rect l="l" t="t" r="r" b="b"/>
            <a:pathLst>
              <a:path w="7430134" h="2595245">
                <a:moveTo>
                  <a:pt x="7205972" y="2594966"/>
                </a:moveTo>
                <a:lnTo>
                  <a:pt x="228600" y="2594966"/>
                </a:lnTo>
                <a:lnTo>
                  <a:pt x="183794" y="2590533"/>
                </a:lnTo>
                <a:lnTo>
                  <a:pt x="141118" y="2577565"/>
                </a:lnTo>
                <a:lnTo>
                  <a:pt x="101772" y="2556559"/>
                </a:lnTo>
                <a:lnTo>
                  <a:pt x="66955" y="2528011"/>
                </a:lnTo>
                <a:lnTo>
                  <a:pt x="38407" y="2493194"/>
                </a:lnTo>
                <a:lnTo>
                  <a:pt x="17401" y="2453848"/>
                </a:lnTo>
                <a:lnTo>
                  <a:pt x="4433" y="2411172"/>
                </a:lnTo>
                <a:lnTo>
                  <a:pt x="0" y="2366366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7205972" y="0"/>
                </a:lnTo>
                <a:lnTo>
                  <a:pt x="7250778" y="4433"/>
                </a:lnTo>
                <a:lnTo>
                  <a:pt x="7293454" y="17401"/>
                </a:lnTo>
                <a:lnTo>
                  <a:pt x="7332800" y="38407"/>
                </a:lnTo>
                <a:lnTo>
                  <a:pt x="7367617" y="66955"/>
                </a:lnTo>
                <a:lnTo>
                  <a:pt x="7396165" y="101772"/>
                </a:lnTo>
                <a:lnTo>
                  <a:pt x="7417171" y="141118"/>
                </a:lnTo>
                <a:lnTo>
                  <a:pt x="7430119" y="183794"/>
                </a:lnTo>
                <a:lnTo>
                  <a:pt x="7430119" y="2411172"/>
                </a:lnTo>
                <a:lnTo>
                  <a:pt x="7417171" y="2453848"/>
                </a:lnTo>
                <a:lnTo>
                  <a:pt x="7396165" y="2493194"/>
                </a:lnTo>
                <a:lnTo>
                  <a:pt x="7367617" y="2528011"/>
                </a:lnTo>
                <a:lnTo>
                  <a:pt x="7332800" y="2556559"/>
                </a:lnTo>
                <a:lnTo>
                  <a:pt x="7293454" y="2577565"/>
                </a:lnTo>
                <a:lnTo>
                  <a:pt x="7250778" y="2590533"/>
                </a:lnTo>
                <a:lnTo>
                  <a:pt x="7205972" y="259496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4726" y="6663332"/>
            <a:ext cx="7430134" cy="2595245"/>
          </a:xfrm>
          <a:custGeom>
            <a:avLst/>
            <a:gdLst/>
            <a:ahLst/>
            <a:cxnLst/>
            <a:rect l="l" t="t" r="r" b="b"/>
            <a:pathLst>
              <a:path w="7430134" h="2595245">
                <a:moveTo>
                  <a:pt x="7205972" y="2594966"/>
                </a:moveTo>
                <a:lnTo>
                  <a:pt x="228600" y="2594966"/>
                </a:lnTo>
                <a:lnTo>
                  <a:pt x="183794" y="2590533"/>
                </a:lnTo>
                <a:lnTo>
                  <a:pt x="141118" y="2577565"/>
                </a:lnTo>
                <a:lnTo>
                  <a:pt x="101772" y="2556558"/>
                </a:lnTo>
                <a:lnTo>
                  <a:pt x="66955" y="2528011"/>
                </a:lnTo>
                <a:lnTo>
                  <a:pt x="38407" y="2493194"/>
                </a:lnTo>
                <a:lnTo>
                  <a:pt x="17401" y="2453848"/>
                </a:lnTo>
                <a:lnTo>
                  <a:pt x="4433" y="2411172"/>
                </a:lnTo>
                <a:lnTo>
                  <a:pt x="0" y="2366366"/>
                </a:lnTo>
                <a:lnTo>
                  <a:pt x="0" y="228600"/>
                </a:lnTo>
                <a:lnTo>
                  <a:pt x="4433" y="183793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7205972" y="0"/>
                </a:lnTo>
                <a:lnTo>
                  <a:pt x="7250778" y="4433"/>
                </a:lnTo>
                <a:lnTo>
                  <a:pt x="7293454" y="17401"/>
                </a:lnTo>
                <a:lnTo>
                  <a:pt x="7332800" y="38407"/>
                </a:lnTo>
                <a:lnTo>
                  <a:pt x="7367617" y="66955"/>
                </a:lnTo>
                <a:lnTo>
                  <a:pt x="7396165" y="101772"/>
                </a:lnTo>
                <a:lnTo>
                  <a:pt x="7417171" y="141118"/>
                </a:lnTo>
                <a:lnTo>
                  <a:pt x="7430119" y="183793"/>
                </a:lnTo>
                <a:lnTo>
                  <a:pt x="7430119" y="2411172"/>
                </a:lnTo>
                <a:lnTo>
                  <a:pt x="7417171" y="2453848"/>
                </a:lnTo>
                <a:lnTo>
                  <a:pt x="7396165" y="2493194"/>
                </a:lnTo>
                <a:lnTo>
                  <a:pt x="7367617" y="2528011"/>
                </a:lnTo>
                <a:lnTo>
                  <a:pt x="7332800" y="2556558"/>
                </a:lnTo>
                <a:lnTo>
                  <a:pt x="7293454" y="2577565"/>
                </a:lnTo>
                <a:lnTo>
                  <a:pt x="7250778" y="2590533"/>
                </a:lnTo>
                <a:lnTo>
                  <a:pt x="7205972" y="2594966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16355" y="4251737"/>
            <a:ext cx="6350635" cy="413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z="12750" baseline="-8169" dirty="0">
                <a:latin typeface="Tahoma"/>
                <a:cs typeface="Tahoma"/>
              </a:rPr>
              <a:t>02.</a:t>
            </a:r>
            <a:r>
              <a:rPr sz="12750" spc="-405" baseline="-8169" dirty="0">
                <a:latin typeface="Tahoma"/>
                <a:cs typeface="Tahoma"/>
              </a:rPr>
              <a:t> </a:t>
            </a:r>
            <a:r>
              <a:rPr sz="8000" spc="225" dirty="0">
                <a:latin typeface="Verdana"/>
                <a:cs typeface="Verdana"/>
              </a:rPr>
              <a:t>problem</a:t>
            </a:r>
            <a:endParaRPr sz="8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60"/>
              </a:spcBef>
            </a:pPr>
            <a:endParaRPr sz="80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12750" baseline="-8169" dirty="0">
                <a:latin typeface="Tahoma"/>
                <a:cs typeface="Tahoma"/>
              </a:rPr>
              <a:t>03.</a:t>
            </a:r>
            <a:r>
              <a:rPr sz="12750" spc="-300" baseline="-8169" dirty="0">
                <a:latin typeface="Tahoma"/>
                <a:cs typeface="Tahoma"/>
              </a:rPr>
              <a:t> </a:t>
            </a:r>
            <a:r>
              <a:rPr sz="8000" spc="225" dirty="0">
                <a:latin typeface="Verdana"/>
                <a:cs typeface="Verdana"/>
              </a:rPr>
              <a:t>problem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274" y="683"/>
            <a:ext cx="1259840" cy="2403475"/>
          </a:xfrm>
          <a:custGeom>
            <a:avLst/>
            <a:gdLst/>
            <a:ahLst/>
            <a:cxnLst/>
            <a:rect l="l" t="t" r="r" b="b"/>
            <a:pathLst>
              <a:path w="1259840" h="2403475">
                <a:moveTo>
                  <a:pt x="433302" y="2366828"/>
                </a:moveTo>
                <a:lnTo>
                  <a:pt x="390551" y="2390592"/>
                </a:lnTo>
                <a:lnTo>
                  <a:pt x="348906" y="2400317"/>
                </a:lnTo>
                <a:lnTo>
                  <a:pt x="309847" y="2402621"/>
                </a:lnTo>
                <a:lnTo>
                  <a:pt x="305926" y="2402852"/>
                </a:lnTo>
                <a:lnTo>
                  <a:pt x="262850" y="2399670"/>
                </a:lnTo>
                <a:lnTo>
                  <a:pt x="212062" y="2389971"/>
                </a:lnTo>
                <a:lnTo>
                  <a:pt x="162322" y="2376817"/>
                </a:lnTo>
                <a:lnTo>
                  <a:pt x="113629" y="2360210"/>
                </a:lnTo>
                <a:lnTo>
                  <a:pt x="65984" y="2340150"/>
                </a:lnTo>
                <a:lnTo>
                  <a:pt x="16038" y="2317072"/>
                </a:lnTo>
                <a:lnTo>
                  <a:pt x="11274" y="2314689"/>
                </a:lnTo>
                <a:lnTo>
                  <a:pt x="11274" y="2294093"/>
                </a:lnTo>
                <a:lnTo>
                  <a:pt x="47870" y="2311725"/>
                </a:lnTo>
                <a:lnTo>
                  <a:pt x="92923" y="2332076"/>
                </a:lnTo>
                <a:lnTo>
                  <a:pt x="135793" y="2349303"/>
                </a:lnTo>
                <a:lnTo>
                  <a:pt x="179533" y="2363512"/>
                </a:lnTo>
                <a:lnTo>
                  <a:pt x="224144" y="2374701"/>
                </a:lnTo>
                <a:lnTo>
                  <a:pt x="269625" y="2382871"/>
                </a:lnTo>
                <a:lnTo>
                  <a:pt x="308321" y="2385551"/>
                </a:lnTo>
                <a:lnTo>
                  <a:pt x="347055" y="2383316"/>
                </a:lnTo>
                <a:lnTo>
                  <a:pt x="384618" y="2374746"/>
                </a:lnTo>
                <a:lnTo>
                  <a:pt x="419804" y="2358419"/>
                </a:lnTo>
                <a:lnTo>
                  <a:pt x="426550" y="2357366"/>
                </a:lnTo>
                <a:lnTo>
                  <a:pt x="431663" y="2361025"/>
                </a:lnTo>
                <a:lnTo>
                  <a:pt x="433302" y="2366828"/>
                </a:lnTo>
                <a:close/>
              </a:path>
              <a:path w="1259840" h="2403475">
                <a:moveTo>
                  <a:pt x="1107252" y="1514559"/>
                </a:moveTo>
                <a:lnTo>
                  <a:pt x="1090517" y="1612660"/>
                </a:lnTo>
                <a:lnTo>
                  <a:pt x="1069178" y="1659235"/>
                </a:lnTo>
                <a:lnTo>
                  <a:pt x="1034517" y="1699416"/>
                </a:lnTo>
                <a:lnTo>
                  <a:pt x="999195" y="1732205"/>
                </a:lnTo>
                <a:lnTo>
                  <a:pt x="950631" y="1759482"/>
                </a:lnTo>
                <a:lnTo>
                  <a:pt x="914189" y="1779740"/>
                </a:lnTo>
                <a:lnTo>
                  <a:pt x="864639" y="1795991"/>
                </a:lnTo>
                <a:lnTo>
                  <a:pt x="814697" y="1807856"/>
                </a:lnTo>
                <a:lnTo>
                  <a:pt x="764430" y="1816089"/>
                </a:lnTo>
                <a:lnTo>
                  <a:pt x="713906" y="1821441"/>
                </a:lnTo>
                <a:lnTo>
                  <a:pt x="663165" y="1824373"/>
                </a:lnTo>
                <a:lnTo>
                  <a:pt x="612212" y="1824925"/>
                </a:lnTo>
                <a:lnTo>
                  <a:pt x="561057" y="1823217"/>
                </a:lnTo>
                <a:lnTo>
                  <a:pt x="509711" y="1819365"/>
                </a:lnTo>
                <a:lnTo>
                  <a:pt x="470833" y="1812359"/>
                </a:lnTo>
                <a:lnTo>
                  <a:pt x="419135" y="1804578"/>
                </a:lnTo>
                <a:lnTo>
                  <a:pt x="367277" y="1795010"/>
                </a:lnTo>
                <a:lnTo>
                  <a:pt x="315271" y="1783774"/>
                </a:lnTo>
                <a:lnTo>
                  <a:pt x="275775" y="1769856"/>
                </a:lnTo>
                <a:lnTo>
                  <a:pt x="223502" y="1755638"/>
                </a:lnTo>
                <a:lnTo>
                  <a:pt x="183761" y="1738975"/>
                </a:lnTo>
                <a:lnTo>
                  <a:pt x="131194" y="1721462"/>
                </a:lnTo>
                <a:lnTo>
                  <a:pt x="91177" y="1701708"/>
                </a:lnTo>
                <a:lnTo>
                  <a:pt x="38411" y="1681973"/>
                </a:lnTo>
                <a:lnTo>
                  <a:pt x="11274" y="1663672"/>
                </a:lnTo>
                <a:lnTo>
                  <a:pt x="11146" y="1638374"/>
                </a:lnTo>
                <a:lnTo>
                  <a:pt x="49234" y="1660402"/>
                </a:lnTo>
                <a:lnTo>
                  <a:pt x="102103" y="1681296"/>
                </a:lnTo>
                <a:lnTo>
                  <a:pt x="142229" y="1702263"/>
                </a:lnTo>
                <a:lnTo>
                  <a:pt x="194845" y="1720327"/>
                </a:lnTo>
                <a:lnTo>
                  <a:pt x="247304" y="1736619"/>
                </a:lnTo>
                <a:lnTo>
                  <a:pt x="299604" y="1751139"/>
                </a:lnTo>
                <a:lnTo>
                  <a:pt x="339096" y="1765017"/>
                </a:lnTo>
                <a:lnTo>
                  <a:pt x="391079" y="1775992"/>
                </a:lnTo>
                <a:lnTo>
                  <a:pt x="442904" y="1785195"/>
                </a:lnTo>
                <a:lnTo>
                  <a:pt x="494570" y="1792625"/>
                </a:lnTo>
                <a:lnTo>
                  <a:pt x="546078" y="1798284"/>
                </a:lnTo>
                <a:lnTo>
                  <a:pt x="597331" y="1801086"/>
                </a:lnTo>
                <a:lnTo>
                  <a:pt x="648397" y="1801790"/>
                </a:lnTo>
                <a:lnTo>
                  <a:pt x="699234" y="1799939"/>
                </a:lnTo>
                <a:lnTo>
                  <a:pt x="711876" y="1798723"/>
                </a:lnTo>
                <a:lnTo>
                  <a:pt x="724518" y="1797508"/>
                </a:lnTo>
                <a:lnTo>
                  <a:pt x="737160" y="1796292"/>
                </a:lnTo>
                <a:lnTo>
                  <a:pt x="800060" y="1786749"/>
                </a:lnTo>
                <a:lnTo>
                  <a:pt x="849968" y="1774500"/>
                </a:lnTo>
                <a:lnTo>
                  <a:pt x="899484" y="1757872"/>
                </a:lnTo>
                <a:lnTo>
                  <a:pt x="948569" y="1736410"/>
                </a:lnTo>
                <a:lnTo>
                  <a:pt x="972478" y="1718596"/>
                </a:lnTo>
                <a:lnTo>
                  <a:pt x="996933" y="1706889"/>
                </a:lnTo>
                <a:lnTo>
                  <a:pt x="1031790" y="1668897"/>
                </a:lnTo>
                <a:lnTo>
                  <a:pt x="1065932" y="1622906"/>
                </a:lnTo>
                <a:lnTo>
                  <a:pt x="1064540" y="1607340"/>
                </a:lnTo>
                <a:lnTo>
                  <a:pt x="1075744" y="1590030"/>
                </a:lnTo>
                <a:lnTo>
                  <a:pt x="1074244" y="1573237"/>
                </a:lnTo>
                <a:lnTo>
                  <a:pt x="1085358" y="1554930"/>
                </a:lnTo>
                <a:lnTo>
                  <a:pt x="1071034" y="1394637"/>
                </a:lnTo>
                <a:lnTo>
                  <a:pt x="1083300" y="1389224"/>
                </a:lnTo>
                <a:lnTo>
                  <a:pt x="1090171" y="1466108"/>
                </a:lnTo>
                <a:lnTo>
                  <a:pt x="1107252" y="1514559"/>
                </a:lnTo>
                <a:close/>
              </a:path>
              <a:path w="1259840" h="2403475">
                <a:moveTo>
                  <a:pt x="8971" y="1209865"/>
                </a:moveTo>
                <a:lnTo>
                  <a:pt x="11146" y="1638374"/>
                </a:lnTo>
                <a:lnTo>
                  <a:pt x="8897" y="1637074"/>
                </a:lnTo>
                <a:lnTo>
                  <a:pt x="8971" y="1209865"/>
                </a:lnTo>
                <a:close/>
              </a:path>
              <a:path w="1259840" h="2403475">
                <a:moveTo>
                  <a:pt x="1071034" y="1394637"/>
                </a:moveTo>
                <a:lnTo>
                  <a:pt x="1077212" y="1463778"/>
                </a:lnTo>
                <a:lnTo>
                  <a:pt x="1062860" y="1445858"/>
                </a:lnTo>
                <a:lnTo>
                  <a:pt x="1061175" y="1427002"/>
                </a:lnTo>
                <a:lnTo>
                  <a:pt x="1048801" y="1431213"/>
                </a:lnTo>
                <a:lnTo>
                  <a:pt x="1036414" y="1435284"/>
                </a:lnTo>
                <a:lnTo>
                  <a:pt x="1036665" y="1438088"/>
                </a:lnTo>
                <a:lnTo>
                  <a:pt x="1024253" y="1441885"/>
                </a:lnTo>
                <a:lnTo>
                  <a:pt x="987319" y="1456624"/>
                </a:lnTo>
                <a:lnTo>
                  <a:pt x="950133" y="1468555"/>
                </a:lnTo>
                <a:lnTo>
                  <a:pt x="900047" y="1478808"/>
                </a:lnTo>
                <a:lnTo>
                  <a:pt x="862359" y="1485122"/>
                </a:lnTo>
                <a:lnTo>
                  <a:pt x="824311" y="1487400"/>
                </a:lnTo>
                <a:lnTo>
                  <a:pt x="786027" y="1487041"/>
                </a:lnTo>
                <a:lnTo>
                  <a:pt x="747508" y="1484044"/>
                </a:lnTo>
                <a:lnTo>
                  <a:pt x="708752" y="1478409"/>
                </a:lnTo>
                <a:lnTo>
                  <a:pt x="656843" y="1468268"/>
                </a:lnTo>
                <a:lnTo>
                  <a:pt x="604659" y="1455044"/>
                </a:lnTo>
                <a:lnTo>
                  <a:pt x="552227" y="1439044"/>
                </a:lnTo>
                <a:lnTo>
                  <a:pt x="512224" y="1419447"/>
                </a:lnTo>
                <a:lnTo>
                  <a:pt x="459378" y="1398823"/>
                </a:lnTo>
                <a:lnTo>
                  <a:pt x="419017" y="1375219"/>
                </a:lnTo>
                <a:lnTo>
                  <a:pt x="365869" y="1351206"/>
                </a:lnTo>
                <a:lnTo>
                  <a:pt x="325270" y="1324941"/>
                </a:lnTo>
                <a:lnTo>
                  <a:pt x="284572" y="1297572"/>
                </a:lnTo>
                <a:lnTo>
                  <a:pt x="243776" y="1269099"/>
                </a:lnTo>
                <a:lnTo>
                  <a:pt x="202881" y="1239522"/>
                </a:lnTo>
                <a:lnTo>
                  <a:pt x="161887" y="1208842"/>
                </a:lnTo>
                <a:lnTo>
                  <a:pt x="120795" y="1177058"/>
                </a:lnTo>
                <a:lnTo>
                  <a:pt x="79604" y="1144170"/>
                </a:lnTo>
                <a:lnTo>
                  <a:pt x="50964" y="1109048"/>
                </a:lnTo>
                <a:lnTo>
                  <a:pt x="9799" y="1076447"/>
                </a:lnTo>
                <a:lnTo>
                  <a:pt x="8996" y="1067462"/>
                </a:lnTo>
                <a:lnTo>
                  <a:pt x="8972" y="1208311"/>
                </a:lnTo>
                <a:lnTo>
                  <a:pt x="8125" y="1040826"/>
                </a:lnTo>
                <a:lnTo>
                  <a:pt x="47733" y="1072889"/>
                </a:lnTo>
                <a:lnTo>
                  <a:pt x="76248" y="1106613"/>
                </a:lnTo>
                <a:lnTo>
                  <a:pt x="117438" y="1139497"/>
                </a:lnTo>
                <a:lnTo>
                  <a:pt x="158574" y="1171769"/>
                </a:lnTo>
                <a:lnTo>
                  <a:pt x="199641" y="1203272"/>
                </a:lnTo>
                <a:lnTo>
                  <a:pt x="240626" y="1233849"/>
                </a:lnTo>
                <a:lnTo>
                  <a:pt x="281513" y="1263342"/>
                </a:lnTo>
                <a:lnTo>
                  <a:pt x="322290" y="1291595"/>
                </a:lnTo>
                <a:lnTo>
                  <a:pt x="362942" y="1318451"/>
                </a:lnTo>
                <a:lnTo>
                  <a:pt x="403454" y="1343751"/>
                </a:lnTo>
                <a:lnTo>
                  <a:pt x="456464" y="1366208"/>
                </a:lnTo>
                <a:lnTo>
                  <a:pt x="496656" y="1387927"/>
                </a:lnTo>
                <a:lnTo>
                  <a:pt x="536668" y="1407619"/>
                </a:lnTo>
                <a:lnTo>
                  <a:pt x="589134" y="1423996"/>
                </a:lnTo>
                <a:lnTo>
                  <a:pt x="641391" y="1438033"/>
                </a:lnTo>
                <a:lnTo>
                  <a:pt x="693497" y="1450379"/>
                </a:lnTo>
                <a:lnTo>
                  <a:pt x="745271" y="1459019"/>
                </a:lnTo>
                <a:lnTo>
                  <a:pt x="796647" y="1463201"/>
                </a:lnTo>
                <a:lnTo>
                  <a:pt x="847558" y="1462173"/>
                </a:lnTo>
                <a:lnTo>
                  <a:pt x="897936" y="1455183"/>
                </a:lnTo>
                <a:lnTo>
                  <a:pt x="935395" y="1446311"/>
                </a:lnTo>
                <a:lnTo>
                  <a:pt x="972676" y="1435450"/>
                </a:lnTo>
                <a:lnTo>
                  <a:pt x="1009780" y="1422602"/>
                </a:lnTo>
                <a:lnTo>
                  <a:pt x="1046706" y="1407767"/>
                </a:lnTo>
                <a:lnTo>
                  <a:pt x="1041141" y="1345494"/>
                </a:lnTo>
                <a:lnTo>
                  <a:pt x="1056063" y="1369795"/>
                </a:lnTo>
                <a:lnTo>
                  <a:pt x="1071034" y="1394637"/>
                </a:lnTo>
                <a:close/>
              </a:path>
              <a:path w="1259840" h="2403475">
                <a:moveTo>
                  <a:pt x="7152" y="848361"/>
                </a:moveTo>
                <a:lnTo>
                  <a:pt x="8125" y="1040826"/>
                </a:lnTo>
                <a:lnTo>
                  <a:pt x="6498" y="1039509"/>
                </a:lnTo>
                <a:lnTo>
                  <a:pt x="5980" y="1033716"/>
                </a:lnTo>
                <a:lnTo>
                  <a:pt x="2166" y="848355"/>
                </a:lnTo>
                <a:lnTo>
                  <a:pt x="7152" y="848361"/>
                </a:lnTo>
                <a:close/>
              </a:path>
              <a:path w="1259840" h="2403475">
                <a:moveTo>
                  <a:pt x="4883" y="399574"/>
                </a:moveTo>
                <a:lnTo>
                  <a:pt x="7040" y="826206"/>
                </a:lnTo>
                <a:lnTo>
                  <a:pt x="200" y="826352"/>
                </a:lnTo>
                <a:lnTo>
                  <a:pt x="0" y="396065"/>
                </a:lnTo>
                <a:lnTo>
                  <a:pt x="4883" y="399574"/>
                </a:lnTo>
                <a:close/>
              </a:path>
              <a:path w="1259840" h="2403475">
                <a:moveTo>
                  <a:pt x="1041141" y="1345494"/>
                </a:moveTo>
                <a:lnTo>
                  <a:pt x="1044782" y="1386238"/>
                </a:lnTo>
                <a:lnTo>
                  <a:pt x="1030481" y="1368886"/>
                </a:lnTo>
                <a:lnTo>
                  <a:pt x="1016205" y="1351825"/>
                </a:lnTo>
                <a:lnTo>
                  <a:pt x="985624" y="1294976"/>
                </a:lnTo>
                <a:lnTo>
                  <a:pt x="956771" y="1257474"/>
                </a:lnTo>
                <a:lnTo>
                  <a:pt x="928048" y="1221419"/>
                </a:lnTo>
                <a:lnTo>
                  <a:pt x="886804" y="1187940"/>
                </a:lnTo>
                <a:lnTo>
                  <a:pt x="857950" y="1150419"/>
                </a:lnTo>
                <a:lnTo>
                  <a:pt x="816625" y="1116033"/>
                </a:lnTo>
                <a:lnTo>
                  <a:pt x="775480" y="1083650"/>
                </a:lnTo>
                <a:lnTo>
                  <a:pt x="721863" y="1054403"/>
                </a:lnTo>
                <a:lnTo>
                  <a:pt x="681076" y="1026028"/>
                </a:lnTo>
                <a:lnTo>
                  <a:pt x="627818" y="1000788"/>
                </a:lnTo>
                <a:lnTo>
                  <a:pt x="587389" y="976422"/>
                </a:lnTo>
                <a:lnTo>
                  <a:pt x="547408" y="957082"/>
                </a:lnTo>
                <a:lnTo>
                  <a:pt x="494906" y="940299"/>
                </a:lnTo>
                <a:lnTo>
                  <a:pt x="455181" y="923814"/>
                </a:lnTo>
                <a:lnTo>
                  <a:pt x="415584" y="908758"/>
                </a:lnTo>
                <a:lnTo>
                  <a:pt x="363468" y="896300"/>
                </a:lnTo>
                <a:lnTo>
                  <a:pt x="324137" y="884221"/>
                </a:lnTo>
                <a:lnTo>
                  <a:pt x="272291" y="874782"/>
                </a:lnTo>
                <a:lnTo>
                  <a:pt x="233229" y="865723"/>
                </a:lnTo>
                <a:lnTo>
                  <a:pt x="181656" y="859330"/>
                </a:lnTo>
                <a:lnTo>
                  <a:pt x="130222" y="854501"/>
                </a:lnTo>
                <a:lnTo>
                  <a:pt x="91577" y="850104"/>
                </a:lnTo>
                <a:lnTo>
                  <a:pt x="40422" y="848401"/>
                </a:lnTo>
                <a:lnTo>
                  <a:pt x="7152" y="848361"/>
                </a:lnTo>
                <a:lnTo>
                  <a:pt x="7040" y="826206"/>
                </a:lnTo>
                <a:lnTo>
                  <a:pt x="38379" y="825539"/>
                </a:lnTo>
                <a:lnTo>
                  <a:pt x="76883" y="828358"/>
                </a:lnTo>
                <a:lnTo>
                  <a:pt x="128187" y="831731"/>
                </a:lnTo>
                <a:lnTo>
                  <a:pt x="179641" y="836787"/>
                </a:lnTo>
                <a:lnTo>
                  <a:pt x="231246" y="843525"/>
                </a:lnTo>
                <a:lnTo>
                  <a:pt x="270351" y="853078"/>
                </a:lnTo>
                <a:lnTo>
                  <a:pt x="322249" y="863097"/>
                </a:lnTo>
                <a:lnTo>
                  <a:pt x="374298" y="874805"/>
                </a:lnTo>
                <a:lnTo>
                  <a:pt x="426497" y="888199"/>
                </a:lnTo>
                <a:lnTo>
                  <a:pt x="466198" y="904411"/>
                </a:lnTo>
                <a:lnTo>
                  <a:pt x="518699" y="921180"/>
                </a:lnTo>
                <a:lnTo>
                  <a:pt x="558701" y="940767"/>
                </a:lnTo>
                <a:lnTo>
                  <a:pt x="611504" y="960911"/>
                </a:lnTo>
                <a:lnTo>
                  <a:pt x="651807" y="983873"/>
                </a:lnTo>
                <a:lnTo>
                  <a:pt x="692262" y="1008521"/>
                </a:lnTo>
                <a:lnTo>
                  <a:pt x="745744" y="1036272"/>
                </a:lnTo>
                <a:lnTo>
                  <a:pt x="786773" y="1067349"/>
                </a:lnTo>
                <a:lnTo>
                  <a:pt x="827999" y="1100622"/>
                </a:lnTo>
                <a:lnTo>
                  <a:pt x="869420" y="1136091"/>
                </a:lnTo>
                <a:lnTo>
                  <a:pt x="911017" y="1173526"/>
                </a:lnTo>
                <a:lnTo>
                  <a:pt x="952770" y="1212698"/>
                </a:lnTo>
                <a:lnTo>
                  <a:pt x="982028" y="1254738"/>
                </a:lnTo>
                <a:lnTo>
                  <a:pt x="1011441" y="1298515"/>
                </a:lnTo>
                <a:lnTo>
                  <a:pt x="1026267" y="1321734"/>
                </a:lnTo>
                <a:lnTo>
                  <a:pt x="1041141" y="1345494"/>
                </a:lnTo>
                <a:close/>
              </a:path>
              <a:path w="1259840" h="2403475">
                <a:moveTo>
                  <a:pt x="1196225" y="1083376"/>
                </a:moveTo>
                <a:lnTo>
                  <a:pt x="1202649" y="1155261"/>
                </a:lnTo>
                <a:lnTo>
                  <a:pt x="1186013" y="1111782"/>
                </a:lnTo>
                <a:lnTo>
                  <a:pt x="1169544" y="1070170"/>
                </a:lnTo>
                <a:lnTo>
                  <a:pt x="1111712" y="993750"/>
                </a:lnTo>
                <a:lnTo>
                  <a:pt x="1082909" y="956797"/>
                </a:lnTo>
                <a:lnTo>
                  <a:pt x="1041579" y="922359"/>
                </a:lnTo>
                <a:lnTo>
                  <a:pt x="1013023" y="888173"/>
                </a:lnTo>
                <a:lnTo>
                  <a:pt x="971941" y="856501"/>
                </a:lnTo>
                <a:lnTo>
                  <a:pt x="971463" y="851154"/>
                </a:lnTo>
                <a:lnTo>
                  <a:pt x="958353" y="847137"/>
                </a:lnTo>
                <a:lnTo>
                  <a:pt x="957877" y="841803"/>
                </a:lnTo>
                <a:lnTo>
                  <a:pt x="906990" y="843102"/>
                </a:lnTo>
                <a:lnTo>
                  <a:pt x="855702" y="839903"/>
                </a:lnTo>
                <a:lnTo>
                  <a:pt x="804012" y="832204"/>
                </a:lnTo>
                <a:lnTo>
                  <a:pt x="764569" y="818875"/>
                </a:lnTo>
                <a:lnTo>
                  <a:pt x="712186" y="803431"/>
                </a:lnTo>
                <a:lnTo>
                  <a:pt x="659708" y="786924"/>
                </a:lnTo>
                <a:lnTo>
                  <a:pt x="607136" y="769352"/>
                </a:lnTo>
                <a:lnTo>
                  <a:pt x="554468" y="750717"/>
                </a:lnTo>
                <a:lnTo>
                  <a:pt x="501705" y="731018"/>
                </a:lnTo>
                <a:lnTo>
                  <a:pt x="461640" y="710732"/>
                </a:lnTo>
                <a:lnTo>
                  <a:pt x="408819" y="690373"/>
                </a:lnTo>
                <a:lnTo>
                  <a:pt x="368539" y="667679"/>
                </a:lnTo>
                <a:lnTo>
                  <a:pt x="328151" y="643783"/>
                </a:lnTo>
                <a:lnTo>
                  <a:pt x="287656" y="618682"/>
                </a:lnTo>
                <a:lnTo>
                  <a:pt x="247054" y="592378"/>
                </a:lnTo>
                <a:lnTo>
                  <a:pt x="206344" y="564870"/>
                </a:lnTo>
                <a:lnTo>
                  <a:pt x="165526" y="536159"/>
                </a:lnTo>
                <a:lnTo>
                  <a:pt x="124601" y="506244"/>
                </a:lnTo>
                <a:lnTo>
                  <a:pt x="96218" y="473995"/>
                </a:lnTo>
                <a:lnTo>
                  <a:pt x="55078" y="441672"/>
                </a:lnTo>
                <a:lnTo>
                  <a:pt x="13625" y="405856"/>
                </a:lnTo>
                <a:lnTo>
                  <a:pt x="4883" y="399574"/>
                </a:lnTo>
                <a:lnTo>
                  <a:pt x="4392" y="302541"/>
                </a:lnTo>
                <a:lnTo>
                  <a:pt x="9595" y="360755"/>
                </a:lnTo>
                <a:lnTo>
                  <a:pt x="37872" y="391820"/>
                </a:lnTo>
                <a:lnTo>
                  <a:pt x="79306" y="427430"/>
                </a:lnTo>
                <a:lnTo>
                  <a:pt x="107975" y="462879"/>
                </a:lnTo>
                <a:lnTo>
                  <a:pt x="149178" y="495904"/>
                </a:lnTo>
                <a:lnTo>
                  <a:pt x="190266" y="527638"/>
                </a:lnTo>
                <a:lnTo>
                  <a:pt x="231238" y="558079"/>
                </a:lnTo>
                <a:lnTo>
                  <a:pt x="284745" y="586097"/>
                </a:lnTo>
                <a:lnTo>
                  <a:pt x="325486" y="613954"/>
                </a:lnTo>
                <a:lnTo>
                  <a:pt x="366111" y="640518"/>
                </a:lnTo>
                <a:lnTo>
                  <a:pt x="419223" y="664123"/>
                </a:lnTo>
                <a:lnTo>
                  <a:pt x="459551" y="687353"/>
                </a:lnTo>
                <a:lnTo>
                  <a:pt x="512394" y="707949"/>
                </a:lnTo>
                <a:lnTo>
                  <a:pt x="565103" y="727039"/>
                </a:lnTo>
                <a:lnTo>
                  <a:pt x="605027" y="745755"/>
                </a:lnTo>
                <a:lnTo>
                  <a:pt x="644124" y="755215"/>
                </a:lnTo>
                <a:lnTo>
                  <a:pt x="670500" y="765002"/>
                </a:lnTo>
                <a:lnTo>
                  <a:pt x="709529" y="773701"/>
                </a:lnTo>
                <a:lnTo>
                  <a:pt x="762444" y="795101"/>
                </a:lnTo>
                <a:lnTo>
                  <a:pt x="801404" y="803028"/>
                </a:lnTo>
                <a:lnTo>
                  <a:pt x="827570" y="810462"/>
                </a:lnTo>
                <a:lnTo>
                  <a:pt x="866240" y="815141"/>
                </a:lnTo>
                <a:lnTo>
                  <a:pt x="879177" y="817234"/>
                </a:lnTo>
                <a:lnTo>
                  <a:pt x="892059" y="818704"/>
                </a:lnTo>
                <a:lnTo>
                  <a:pt x="904886" y="819553"/>
                </a:lnTo>
                <a:lnTo>
                  <a:pt x="930306" y="818650"/>
                </a:lnTo>
                <a:lnTo>
                  <a:pt x="927400" y="786132"/>
                </a:lnTo>
                <a:lnTo>
                  <a:pt x="968320" y="815981"/>
                </a:lnTo>
                <a:lnTo>
                  <a:pt x="980887" y="813933"/>
                </a:lnTo>
                <a:lnTo>
                  <a:pt x="983056" y="838196"/>
                </a:lnTo>
                <a:lnTo>
                  <a:pt x="1010070" y="855132"/>
                </a:lnTo>
                <a:lnTo>
                  <a:pt x="1023585" y="863682"/>
                </a:lnTo>
                <a:lnTo>
                  <a:pt x="1024457" y="873442"/>
                </a:lnTo>
                <a:lnTo>
                  <a:pt x="1066053" y="910865"/>
                </a:lnTo>
                <a:lnTo>
                  <a:pt x="1107807" y="950051"/>
                </a:lnTo>
                <a:lnTo>
                  <a:pt x="1137085" y="992310"/>
                </a:lnTo>
                <a:lnTo>
                  <a:pt x="1166552" y="1036692"/>
                </a:lnTo>
                <a:lnTo>
                  <a:pt x="1196225" y="1083376"/>
                </a:lnTo>
                <a:close/>
              </a:path>
              <a:path w="1259840" h="2403475">
                <a:moveTo>
                  <a:pt x="927400" y="786132"/>
                </a:moveTo>
                <a:lnTo>
                  <a:pt x="930306" y="818650"/>
                </a:lnTo>
                <a:lnTo>
                  <a:pt x="889019" y="784684"/>
                </a:lnTo>
                <a:lnTo>
                  <a:pt x="835165" y="752771"/>
                </a:lnTo>
                <a:lnTo>
                  <a:pt x="794037" y="720588"/>
                </a:lnTo>
                <a:lnTo>
                  <a:pt x="752980" y="689202"/>
                </a:lnTo>
                <a:lnTo>
                  <a:pt x="712325" y="662311"/>
                </a:lnTo>
                <a:lnTo>
                  <a:pt x="671719" y="635958"/>
                </a:lnTo>
                <a:lnTo>
                  <a:pt x="631160" y="610145"/>
                </a:lnTo>
                <a:lnTo>
                  <a:pt x="590650" y="584870"/>
                </a:lnTo>
                <a:lnTo>
                  <a:pt x="550187" y="560136"/>
                </a:lnTo>
                <a:lnTo>
                  <a:pt x="509773" y="535940"/>
                </a:lnTo>
                <a:lnTo>
                  <a:pt x="469407" y="512284"/>
                </a:lnTo>
                <a:lnTo>
                  <a:pt x="416440" y="490297"/>
                </a:lnTo>
                <a:lnTo>
                  <a:pt x="376171" y="467720"/>
                </a:lnTo>
                <a:lnTo>
                  <a:pt x="335949" y="445681"/>
                </a:lnTo>
                <a:lnTo>
                  <a:pt x="295895" y="425507"/>
                </a:lnTo>
                <a:lnTo>
                  <a:pt x="255916" y="406179"/>
                </a:lnTo>
                <a:lnTo>
                  <a:pt x="203363" y="388829"/>
                </a:lnTo>
                <a:lnTo>
                  <a:pt x="163535" y="371197"/>
                </a:lnTo>
                <a:lnTo>
                  <a:pt x="123783" y="354411"/>
                </a:lnTo>
                <a:lnTo>
                  <a:pt x="71491" y="339976"/>
                </a:lnTo>
                <a:lnTo>
                  <a:pt x="31915" y="325158"/>
                </a:lnTo>
                <a:lnTo>
                  <a:pt x="5545" y="315443"/>
                </a:lnTo>
                <a:lnTo>
                  <a:pt x="4392" y="302541"/>
                </a:lnTo>
                <a:lnTo>
                  <a:pt x="4333" y="290836"/>
                </a:lnTo>
                <a:lnTo>
                  <a:pt x="29467" y="297771"/>
                </a:lnTo>
                <a:lnTo>
                  <a:pt x="69075" y="312945"/>
                </a:lnTo>
                <a:lnTo>
                  <a:pt x="121419" y="327954"/>
                </a:lnTo>
                <a:lnTo>
                  <a:pt x="161199" y="345060"/>
                </a:lnTo>
                <a:lnTo>
                  <a:pt x="213716" y="362000"/>
                </a:lnTo>
                <a:lnTo>
                  <a:pt x="253669" y="381036"/>
                </a:lnTo>
                <a:lnTo>
                  <a:pt x="333745" y="421014"/>
                </a:lnTo>
                <a:lnTo>
                  <a:pt x="386510" y="440734"/>
                </a:lnTo>
                <a:lnTo>
                  <a:pt x="426690" y="462314"/>
                </a:lnTo>
                <a:lnTo>
                  <a:pt x="466923" y="484480"/>
                </a:lnTo>
                <a:lnTo>
                  <a:pt x="507195" y="507089"/>
                </a:lnTo>
                <a:lnTo>
                  <a:pt x="547819" y="533629"/>
                </a:lnTo>
                <a:lnTo>
                  <a:pt x="588493" y="560737"/>
                </a:lnTo>
                <a:lnTo>
                  <a:pt x="641868" y="587292"/>
                </a:lnTo>
                <a:lnTo>
                  <a:pt x="682647" y="615567"/>
                </a:lnTo>
                <a:lnTo>
                  <a:pt x="723479" y="644441"/>
                </a:lnTo>
                <a:lnTo>
                  <a:pt x="777015" y="672795"/>
                </a:lnTo>
                <a:lnTo>
                  <a:pt x="805039" y="701023"/>
                </a:lnTo>
                <a:lnTo>
                  <a:pt x="845766" y="728715"/>
                </a:lnTo>
                <a:lnTo>
                  <a:pt x="886551" y="757064"/>
                </a:lnTo>
                <a:lnTo>
                  <a:pt x="927400" y="786132"/>
                </a:lnTo>
                <a:close/>
              </a:path>
              <a:path w="1259840" h="2403475">
                <a:moveTo>
                  <a:pt x="2863" y="68"/>
                </a:moveTo>
                <a:lnTo>
                  <a:pt x="4333" y="290836"/>
                </a:lnTo>
                <a:lnTo>
                  <a:pt x="3321" y="290557"/>
                </a:lnTo>
                <a:lnTo>
                  <a:pt x="2863" y="68"/>
                </a:lnTo>
                <a:close/>
              </a:path>
              <a:path w="1259840" h="2403475">
                <a:moveTo>
                  <a:pt x="1235949" y="529130"/>
                </a:moveTo>
                <a:lnTo>
                  <a:pt x="1248306" y="667398"/>
                </a:lnTo>
                <a:lnTo>
                  <a:pt x="1236177" y="674358"/>
                </a:lnTo>
                <a:lnTo>
                  <a:pt x="1228253" y="585687"/>
                </a:lnTo>
                <a:lnTo>
                  <a:pt x="1194961" y="498512"/>
                </a:lnTo>
                <a:lnTo>
                  <a:pt x="1165760" y="457101"/>
                </a:lnTo>
                <a:lnTo>
                  <a:pt x="1149292" y="415508"/>
                </a:lnTo>
                <a:lnTo>
                  <a:pt x="1120282" y="376241"/>
                </a:lnTo>
                <a:lnTo>
                  <a:pt x="1091378" y="338171"/>
                </a:lnTo>
                <a:lnTo>
                  <a:pt x="1033740" y="263919"/>
                </a:lnTo>
                <a:lnTo>
                  <a:pt x="992412" y="229492"/>
                </a:lnTo>
                <a:lnTo>
                  <a:pt x="963893" y="195718"/>
                </a:lnTo>
                <a:lnTo>
                  <a:pt x="922880" y="164824"/>
                </a:lnTo>
                <a:lnTo>
                  <a:pt x="882021" y="135646"/>
                </a:lnTo>
                <a:lnTo>
                  <a:pt x="841312" y="108150"/>
                </a:lnTo>
                <a:lnTo>
                  <a:pt x="800750" y="82301"/>
                </a:lnTo>
                <a:lnTo>
                  <a:pt x="760332" y="58066"/>
                </a:lnTo>
                <a:lnTo>
                  <a:pt x="720056" y="35410"/>
                </a:lnTo>
                <a:lnTo>
                  <a:pt x="667268" y="15430"/>
                </a:lnTo>
                <a:lnTo>
                  <a:pt x="627660" y="256"/>
                </a:lnTo>
                <a:lnTo>
                  <a:pt x="308886" y="160"/>
                </a:lnTo>
                <a:lnTo>
                  <a:pt x="334376" y="35"/>
                </a:lnTo>
                <a:lnTo>
                  <a:pt x="691390" y="0"/>
                </a:lnTo>
                <a:lnTo>
                  <a:pt x="717628" y="8244"/>
                </a:lnTo>
                <a:lnTo>
                  <a:pt x="757955" y="31461"/>
                </a:lnTo>
                <a:lnTo>
                  <a:pt x="798394" y="55940"/>
                </a:lnTo>
                <a:lnTo>
                  <a:pt x="851637" y="81014"/>
                </a:lnTo>
                <a:lnTo>
                  <a:pt x="892386" y="108951"/>
                </a:lnTo>
                <a:lnTo>
                  <a:pt x="933289" y="138624"/>
                </a:lnTo>
                <a:lnTo>
                  <a:pt x="974348" y="170039"/>
                </a:lnTo>
                <a:lnTo>
                  <a:pt x="1002914" y="204331"/>
                </a:lnTo>
                <a:lnTo>
                  <a:pt x="1044286" y="239246"/>
                </a:lnTo>
                <a:lnTo>
                  <a:pt x="1073166" y="277048"/>
                </a:lnTo>
                <a:lnTo>
                  <a:pt x="1114852" y="315482"/>
                </a:lnTo>
                <a:lnTo>
                  <a:pt x="1131043" y="353984"/>
                </a:lnTo>
                <a:lnTo>
                  <a:pt x="1159976" y="392378"/>
                </a:lnTo>
                <a:lnTo>
                  <a:pt x="1188999" y="431793"/>
                </a:lnTo>
                <a:lnTo>
                  <a:pt x="1222021" y="515950"/>
                </a:lnTo>
                <a:lnTo>
                  <a:pt x="1235949" y="529130"/>
                </a:lnTo>
                <a:close/>
              </a:path>
              <a:path w="1259840" h="2403475">
                <a:moveTo>
                  <a:pt x="1232343" y="631452"/>
                </a:moveTo>
                <a:lnTo>
                  <a:pt x="1236691" y="680110"/>
                </a:lnTo>
                <a:lnTo>
                  <a:pt x="1201742" y="717070"/>
                </a:lnTo>
                <a:lnTo>
                  <a:pt x="1166264" y="748106"/>
                </a:lnTo>
                <a:lnTo>
                  <a:pt x="1155002" y="764761"/>
                </a:lnTo>
                <a:lnTo>
                  <a:pt x="1106731" y="795334"/>
                </a:lnTo>
                <a:lnTo>
                  <a:pt x="1057823" y="818772"/>
                </a:lnTo>
                <a:lnTo>
                  <a:pt x="1008236" y="834601"/>
                </a:lnTo>
                <a:lnTo>
                  <a:pt x="995646" y="836405"/>
                </a:lnTo>
                <a:lnTo>
                  <a:pt x="995666" y="836629"/>
                </a:lnTo>
                <a:lnTo>
                  <a:pt x="983056" y="838196"/>
                </a:lnTo>
                <a:lnTo>
                  <a:pt x="980887" y="813933"/>
                </a:lnTo>
                <a:lnTo>
                  <a:pt x="993455" y="811885"/>
                </a:lnTo>
                <a:lnTo>
                  <a:pt x="1018358" y="805192"/>
                </a:lnTo>
                <a:lnTo>
                  <a:pt x="1055679" y="794773"/>
                </a:lnTo>
                <a:lnTo>
                  <a:pt x="1080118" y="782887"/>
                </a:lnTo>
                <a:lnTo>
                  <a:pt x="1128496" y="753520"/>
                </a:lnTo>
                <a:lnTo>
                  <a:pt x="1163575" y="718013"/>
                </a:lnTo>
                <a:lnTo>
                  <a:pt x="1210793" y="675671"/>
                </a:lnTo>
                <a:lnTo>
                  <a:pt x="1232343" y="631452"/>
                </a:lnTo>
                <a:close/>
              </a:path>
              <a:path w="1259840" h="2403475">
                <a:moveTo>
                  <a:pt x="1225912" y="1130213"/>
                </a:moveTo>
                <a:lnTo>
                  <a:pt x="1234993" y="1231829"/>
                </a:lnTo>
                <a:lnTo>
                  <a:pt x="1226721" y="1281952"/>
                </a:lnTo>
                <a:lnTo>
                  <a:pt x="1192396" y="1325884"/>
                </a:lnTo>
                <a:lnTo>
                  <a:pt x="1170052" y="1361215"/>
                </a:lnTo>
                <a:lnTo>
                  <a:pt x="1121827" y="1392300"/>
                </a:lnTo>
                <a:lnTo>
                  <a:pt x="1085757" y="1416715"/>
                </a:lnTo>
                <a:lnTo>
                  <a:pt x="1083300" y="1389224"/>
                </a:lnTo>
                <a:lnTo>
                  <a:pt x="1095567" y="1383810"/>
                </a:lnTo>
                <a:lnTo>
                  <a:pt x="1107353" y="1373017"/>
                </a:lnTo>
                <a:lnTo>
                  <a:pt x="1131691" y="1359997"/>
                </a:lnTo>
                <a:lnTo>
                  <a:pt x="1143281" y="1347011"/>
                </a:lnTo>
                <a:lnTo>
                  <a:pt x="1178782" y="1316226"/>
                </a:lnTo>
                <a:lnTo>
                  <a:pt x="1201164" y="1281328"/>
                </a:lnTo>
                <a:lnTo>
                  <a:pt x="1210474" y="1242820"/>
                </a:lnTo>
                <a:lnTo>
                  <a:pt x="1196225" y="1083376"/>
                </a:lnTo>
                <a:lnTo>
                  <a:pt x="1225912" y="1130213"/>
                </a:lnTo>
                <a:close/>
              </a:path>
              <a:path w="1259840" h="2403475">
                <a:moveTo>
                  <a:pt x="1253777" y="585942"/>
                </a:moveTo>
                <a:lnTo>
                  <a:pt x="1259422" y="649108"/>
                </a:lnTo>
                <a:lnTo>
                  <a:pt x="1247246" y="655535"/>
                </a:lnTo>
                <a:lnTo>
                  <a:pt x="1239821" y="572452"/>
                </a:lnTo>
                <a:lnTo>
                  <a:pt x="1253777" y="585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87789" y="9263488"/>
            <a:ext cx="4400550" cy="632460"/>
          </a:xfrm>
          <a:custGeom>
            <a:avLst/>
            <a:gdLst/>
            <a:ahLst/>
            <a:cxnLst/>
            <a:rect l="l" t="t" r="r" b="b"/>
            <a:pathLst>
              <a:path w="4400550" h="632459">
                <a:moveTo>
                  <a:pt x="751023" y="631976"/>
                </a:moveTo>
                <a:lnTo>
                  <a:pt x="704598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3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7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7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6" y="153516"/>
                </a:lnTo>
                <a:lnTo>
                  <a:pt x="1622743" y="174344"/>
                </a:lnTo>
                <a:lnTo>
                  <a:pt x="1659216" y="201681"/>
                </a:lnTo>
                <a:lnTo>
                  <a:pt x="1692562" y="234192"/>
                </a:lnTo>
                <a:lnTo>
                  <a:pt x="1723388" y="270543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7" y="427657"/>
                </a:lnTo>
                <a:lnTo>
                  <a:pt x="1860954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4" y="557365"/>
                </a:lnTo>
                <a:lnTo>
                  <a:pt x="2184856" y="542080"/>
                </a:lnTo>
                <a:lnTo>
                  <a:pt x="2232327" y="521065"/>
                </a:lnTo>
                <a:lnTo>
                  <a:pt x="2277900" y="495634"/>
                </a:lnTo>
                <a:lnTo>
                  <a:pt x="2321630" y="467107"/>
                </a:lnTo>
                <a:lnTo>
                  <a:pt x="2363573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3" y="221294"/>
                </a:lnTo>
                <a:lnTo>
                  <a:pt x="2699118" y="202302"/>
                </a:lnTo>
                <a:lnTo>
                  <a:pt x="2740499" y="186483"/>
                </a:lnTo>
                <a:lnTo>
                  <a:pt x="2783237" y="173836"/>
                </a:lnTo>
                <a:lnTo>
                  <a:pt x="2826816" y="164494"/>
                </a:lnTo>
                <a:lnTo>
                  <a:pt x="2870722" y="158586"/>
                </a:lnTo>
                <a:lnTo>
                  <a:pt x="2914954" y="156113"/>
                </a:lnTo>
                <a:lnTo>
                  <a:pt x="2959513" y="157075"/>
                </a:lnTo>
                <a:lnTo>
                  <a:pt x="3004624" y="162711"/>
                </a:lnTo>
                <a:lnTo>
                  <a:pt x="3049044" y="172395"/>
                </a:lnTo>
                <a:lnTo>
                  <a:pt x="3092414" y="186030"/>
                </a:lnTo>
                <a:lnTo>
                  <a:pt x="3134378" y="203522"/>
                </a:lnTo>
                <a:lnTo>
                  <a:pt x="3174601" y="224714"/>
                </a:lnTo>
                <a:lnTo>
                  <a:pt x="3212748" y="249447"/>
                </a:lnTo>
                <a:lnTo>
                  <a:pt x="3248520" y="277509"/>
                </a:lnTo>
                <a:lnTo>
                  <a:pt x="3281615" y="308683"/>
                </a:lnTo>
                <a:lnTo>
                  <a:pt x="3315951" y="343561"/>
                </a:lnTo>
                <a:lnTo>
                  <a:pt x="3349914" y="379261"/>
                </a:lnTo>
                <a:lnTo>
                  <a:pt x="3384363" y="414510"/>
                </a:lnTo>
                <a:lnTo>
                  <a:pt x="3420160" y="448034"/>
                </a:lnTo>
                <a:lnTo>
                  <a:pt x="3458165" y="478562"/>
                </a:lnTo>
                <a:lnTo>
                  <a:pt x="3499241" y="504819"/>
                </a:lnTo>
                <a:lnTo>
                  <a:pt x="3544249" y="525533"/>
                </a:lnTo>
                <a:lnTo>
                  <a:pt x="3591312" y="539636"/>
                </a:lnTo>
                <a:lnTo>
                  <a:pt x="3637594" y="547191"/>
                </a:lnTo>
                <a:lnTo>
                  <a:pt x="3683147" y="548859"/>
                </a:lnTo>
                <a:lnTo>
                  <a:pt x="3728020" y="545300"/>
                </a:lnTo>
                <a:lnTo>
                  <a:pt x="3772266" y="537175"/>
                </a:lnTo>
                <a:lnTo>
                  <a:pt x="3815935" y="525147"/>
                </a:lnTo>
                <a:lnTo>
                  <a:pt x="3859078" y="509875"/>
                </a:lnTo>
                <a:lnTo>
                  <a:pt x="3901745" y="492021"/>
                </a:lnTo>
                <a:lnTo>
                  <a:pt x="3943988" y="472246"/>
                </a:lnTo>
                <a:lnTo>
                  <a:pt x="3985858" y="451211"/>
                </a:lnTo>
                <a:lnTo>
                  <a:pt x="4068680" y="408004"/>
                </a:lnTo>
                <a:lnTo>
                  <a:pt x="4109734" y="387155"/>
                </a:lnTo>
                <a:lnTo>
                  <a:pt x="4152988" y="366661"/>
                </a:lnTo>
                <a:lnTo>
                  <a:pt x="4197152" y="348032"/>
                </a:lnTo>
                <a:lnTo>
                  <a:pt x="4242232" y="331994"/>
                </a:lnTo>
                <a:lnTo>
                  <a:pt x="4288232" y="319274"/>
                </a:lnTo>
                <a:lnTo>
                  <a:pt x="4335154" y="310598"/>
                </a:lnTo>
                <a:lnTo>
                  <a:pt x="4383005" y="306692"/>
                </a:lnTo>
                <a:lnTo>
                  <a:pt x="4400211" y="307430"/>
                </a:lnTo>
                <a:lnTo>
                  <a:pt x="4400211" y="342641"/>
                </a:lnTo>
                <a:lnTo>
                  <a:pt x="4360431" y="343168"/>
                </a:lnTo>
                <a:lnTo>
                  <a:pt x="4314099" y="349078"/>
                </a:lnTo>
                <a:lnTo>
                  <a:pt x="4267448" y="360077"/>
                </a:lnTo>
                <a:lnTo>
                  <a:pt x="4219990" y="375830"/>
                </a:lnTo>
                <a:lnTo>
                  <a:pt x="4173778" y="394716"/>
                </a:lnTo>
                <a:lnTo>
                  <a:pt x="4128520" y="415922"/>
                </a:lnTo>
                <a:lnTo>
                  <a:pt x="4083924" y="438636"/>
                </a:lnTo>
                <a:lnTo>
                  <a:pt x="3995549" y="485344"/>
                </a:lnTo>
                <a:lnTo>
                  <a:pt x="3953265" y="506789"/>
                </a:lnTo>
                <a:lnTo>
                  <a:pt x="3910278" y="527014"/>
                </a:lnTo>
                <a:lnTo>
                  <a:pt x="3866483" y="545286"/>
                </a:lnTo>
                <a:lnTo>
                  <a:pt x="3821773" y="560871"/>
                </a:lnTo>
                <a:lnTo>
                  <a:pt x="3776045" y="573035"/>
                </a:lnTo>
                <a:lnTo>
                  <a:pt x="3729193" y="581045"/>
                </a:lnTo>
                <a:lnTo>
                  <a:pt x="3690512" y="583854"/>
                </a:lnTo>
                <a:lnTo>
                  <a:pt x="3671136" y="583891"/>
                </a:lnTo>
                <a:lnTo>
                  <a:pt x="3651738" y="583017"/>
                </a:lnTo>
                <a:lnTo>
                  <a:pt x="3613213" y="578557"/>
                </a:lnTo>
                <a:lnTo>
                  <a:pt x="3575277" y="570498"/>
                </a:lnTo>
                <a:lnTo>
                  <a:pt x="3538261" y="558925"/>
                </a:lnTo>
                <a:lnTo>
                  <a:pt x="3502495" y="543926"/>
                </a:lnTo>
                <a:lnTo>
                  <a:pt x="3468288" y="525648"/>
                </a:lnTo>
                <a:lnTo>
                  <a:pt x="3435950" y="504237"/>
                </a:lnTo>
                <a:lnTo>
                  <a:pt x="3398302" y="473617"/>
                </a:lnTo>
                <a:lnTo>
                  <a:pt x="3363051" y="440380"/>
                </a:lnTo>
                <a:lnTo>
                  <a:pt x="3329218" y="405601"/>
                </a:lnTo>
                <a:lnTo>
                  <a:pt x="3295824" y="370357"/>
                </a:lnTo>
                <a:lnTo>
                  <a:pt x="3261892" y="335721"/>
                </a:lnTo>
                <a:lnTo>
                  <a:pt x="3226444" y="302770"/>
                </a:lnTo>
                <a:lnTo>
                  <a:pt x="3188501" y="272578"/>
                </a:lnTo>
                <a:lnTo>
                  <a:pt x="3144033" y="244557"/>
                </a:lnTo>
                <a:lnTo>
                  <a:pt x="3097164" y="222492"/>
                </a:lnTo>
                <a:lnTo>
                  <a:pt x="3048371" y="206215"/>
                </a:lnTo>
                <a:lnTo>
                  <a:pt x="2998127" y="195556"/>
                </a:lnTo>
                <a:lnTo>
                  <a:pt x="2946908" y="190348"/>
                </a:lnTo>
                <a:lnTo>
                  <a:pt x="2895190" y="190421"/>
                </a:lnTo>
                <a:lnTo>
                  <a:pt x="2843448" y="195608"/>
                </a:lnTo>
                <a:lnTo>
                  <a:pt x="2792157" y="205740"/>
                </a:lnTo>
                <a:lnTo>
                  <a:pt x="2744409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8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3" y="522419"/>
                </a:lnTo>
                <a:lnTo>
                  <a:pt x="2254896" y="546554"/>
                </a:lnTo>
                <a:lnTo>
                  <a:pt x="2212353" y="566448"/>
                </a:lnTo>
                <a:lnTo>
                  <a:pt x="2167479" y="582710"/>
                </a:lnTo>
                <a:lnTo>
                  <a:pt x="2121053" y="594224"/>
                </a:lnTo>
                <a:lnTo>
                  <a:pt x="2073851" y="599875"/>
                </a:lnTo>
                <a:lnTo>
                  <a:pt x="2026653" y="598548"/>
                </a:lnTo>
                <a:lnTo>
                  <a:pt x="1980235" y="589127"/>
                </a:lnTo>
                <a:lnTo>
                  <a:pt x="1934639" y="569885"/>
                </a:lnTo>
                <a:lnTo>
                  <a:pt x="1894326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1" y="227070"/>
                </a:lnTo>
                <a:lnTo>
                  <a:pt x="1596762" y="198476"/>
                </a:lnTo>
                <a:lnTo>
                  <a:pt x="1550449" y="179590"/>
                </a:lnTo>
                <a:lnTo>
                  <a:pt x="1501120" y="171329"/>
                </a:lnTo>
                <a:lnTo>
                  <a:pt x="1484421" y="171022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4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9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1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5781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5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5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5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5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5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5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7300" y="9368790"/>
            <a:ext cx="2753360" cy="918210"/>
          </a:xfrm>
          <a:custGeom>
            <a:avLst/>
            <a:gdLst/>
            <a:ahLst/>
            <a:cxnLst/>
            <a:rect l="l" t="t" r="r" b="b"/>
            <a:pathLst>
              <a:path w="2753359" h="918209">
                <a:moveTo>
                  <a:pt x="1148282" y="12699"/>
                </a:moveTo>
                <a:lnTo>
                  <a:pt x="1543721" y="12699"/>
                </a:lnTo>
                <a:lnTo>
                  <a:pt x="1562890" y="15239"/>
                </a:lnTo>
                <a:lnTo>
                  <a:pt x="1582027" y="19049"/>
                </a:lnTo>
                <a:lnTo>
                  <a:pt x="1620181" y="24129"/>
                </a:lnTo>
                <a:lnTo>
                  <a:pt x="1716793" y="44449"/>
                </a:lnTo>
                <a:lnTo>
                  <a:pt x="1811645" y="69849"/>
                </a:lnTo>
                <a:lnTo>
                  <a:pt x="1858411" y="85089"/>
                </a:lnTo>
                <a:lnTo>
                  <a:pt x="1904738" y="101599"/>
                </a:lnTo>
                <a:lnTo>
                  <a:pt x="1950624" y="119379"/>
                </a:lnTo>
                <a:lnTo>
                  <a:pt x="1996071" y="138429"/>
                </a:lnTo>
                <a:lnTo>
                  <a:pt x="2084970" y="181609"/>
                </a:lnTo>
                <a:lnTo>
                  <a:pt x="2128253" y="204469"/>
                </a:lnTo>
                <a:lnTo>
                  <a:pt x="2170758" y="229869"/>
                </a:lnTo>
                <a:lnTo>
                  <a:pt x="2212486" y="255269"/>
                </a:lnTo>
                <a:lnTo>
                  <a:pt x="2253436" y="281939"/>
                </a:lnTo>
                <a:lnTo>
                  <a:pt x="2293609" y="311149"/>
                </a:lnTo>
                <a:lnTo>
                  <a:pt x="2333005" y="340359"/>
                </a:lnTo>
                <a:lnTo>
                  <a:pt x="2371215" y="372109"/>
                </a:lnTo>
                <a:lnTo>
                  <a:pt x="2408599" y="403859"/>
                </a:lnTo>
                <a:lnTo>
                  <a:pt x="2445028" y="438149"/>
                </a:lnTo>
                <a:lnTo>
                  <a:pt x="2480367" y="473709"/>
                </a:lnTo>
                <a:lnTo>
                  <a:pt x="2514487" y="510539"/>
                </a:lnTo>
                <a:lnTo>
                  <a:pt x="2547256" y="548639"/>
                </a:lnTo>
                <a:lnTo>
                  <a:pt x="2578542" y="588009"/>
                </a:lnTo>
                <a:lnTo>
                  <a:pt x="2608213" y="627379"/>
                </a:lnTo>
                <a:lnTo>
                  <a:pt x="2636139" y="669289"/>
                </a:lnTo>
                <a:lnTo>
                  <a:pt x="2662188" y="712469"/>
                </a:lnTo>
                <a:lnTo>
                  <a:pt x="2686227" y="755649"/>
                </a:lnTo>
                <a:lnTo>
                  <a:pt x="2708127" y="800099"/>
                </a:lnTo>
                <a:lnTo>
                  <a:pt x="2727755" y="845819"/>
                </a:lnTo>
                <a:lnTo>
                  <a:pt x="2744979" y="892809"/>
                </a:lnTo>
                <a:lnTo>
                  <a:pt x="2753185" y="918209"/>
                </a:lnTo>
                <a:lnTo>
                  <a:pt x="2733438" y="918209"/>
                </a:lnTo>
                <a:lnTo>
                  <a:pt x="2718098" y="873759"/>
                </a:lnTo>
                <a:lnTo>
                  <a:pt x="2699734" y="829309"/>
                </a:lnTo>
                <a:lnTo>
                  <a:pt x="2679089" y="784859"/>
                </a:lnTo>
                <a:lnTo>
                  <a:pt x="2656309" y="740409"/>
                </a:lnTo>
                <a:lnTo>
                  <a:pt x="2631540" y="698499"/>
                </a:lnTo>
                <a:lnTo>
                  <a:pt x="2605018" y="657859"/>
                </a:lnTo>
                <a:lnTo>
                  <a:pt x="2576873" y="617219"/>
                </a:lnTo>
                <a:lnTo>
                  <a:pt x="2547176" y="579119"/>
                </a:lnTo>
                <a:lnTo>
                  <a:pt x="2515997" y="541019"/>
                </a:lnTo>
                <a:lnTo>
                  <a:pt x="2483408" y="504189"/>
                </a:lnTo>
                <a:lnTo>
                  <a:pt x="2449478" y="468629"/>
                </a:lnTo>
                <a:lnTo>
                  <a:pt x="2414277" y="435609"/>
                </a:lnTo>
                <a:lnTo>
                  <a:pt x="2377878" y="402589"/>
                </a:lnTo>
                <a:lnTo>
                  <a:pt x="2340349" y="370839"/>
                </a:lnTo>
                <a:lnTo>
                  <a:pt x="2301762" y="340359"/>
                </a:lnTo>
                <a:lnTo>
                  <a:pt x="2262187" y="311149"/>
                </a:lnTo>
                <a:lnTo>
                  <a:pt x="2221694" y="283209"/>
                </a:lnTo>
                <a:lnTo>
                  <a:pt x="2180355" y="257809"/>
                </a:lnTo>
                <a:lnTo>
                  <a:pt x="2138239" y="232409"/>
                </a:lnTo>
                <a:lnTo>
                  <a:pt x="2095418" y="208279"/>
                </a:lnTo>
                <a:lnTo>
                  <a:pt x="2007939" y="165099"/>
                </a:lnTo>
                <a:lnTo>
                  <a:pt x="1918679" y="126999"/>
                </a:lnTo>
                <a:lnTo>
                  <a:pt x="1873348" y="110489"/>
                </a:lnTo>
                <a:lnTo>
                  <a:pt x="1827551" y="95249"/>
                </a:lnTo>
                <a:lnTo>
                  <a:pt x="1781287" y="81279"/>
                </a:lnTo>
                <a:lnTo>
                  <a:pt x="1734557" y="68579"/>
                </a:lnTo>
                <a:lnTo>
                  <a:pt x="1687360" y="57149"/>
                </a:lnTo>
                <a:lnTo>
                  <a:pt x="1592169" y="39369"/>
                </a:lnTo>
                <a:lnTo>
                  <a:pt x="1496318" y="26669"/>
                </a:lnTo>
                <a:lnTo>
                  <a:pt x="1448145" y="22859"/>
                </a:lnTo>
                <a:lnTo>
                  <a:pt x="1399807" y="20319"/>
                </a:lnTo>
                <a:lnTo>
                  <a:pt x="1351305" y="19049"/>
                </a:lnTo>
                <a:lnTo>
                  <a:pt x="1104371" y="19049"/>
                </a:lnTo>
                <a:lnTo>
                  <a:pt x="1128714" y="15239"/>
                </a:lnTo>
                <a:lnTo>
                  <a:pt x="1148282" y="12699"/>
                </a:lnTo>
                <a:close/>
              </a:path>
              <a:path w="2753359" h="918209">
                <a:moveTo>
                  <a:pt x="1054068" y="149859"/>
                </a:moveTo>
                <a:lnTo>
                  <a:pt x="1103075" y="151129"/>
                </a:lnTo>
                <a:lnTo>
                  <a:pt x="1152033" y="153669"/>
                </a:lnTo>
                <a:lnTo>
                  <a:pt x="1200793" y="157479"/>
                </a:lnTo>
                <a:lnTo>
                  <a:pt x="1249356" y="162559"/>
                </a:lnTo>
                <a:lnTo>
                  <a:pt x="1297720" y="168909"/>
                </a:lnTo>
                <a:lnTo>
                  <a:pt x="1393857" y="186689"/>
                </a:lnTo>
                <a:lnTo>
                  <a:pt x="1441628" y="198119"/>
                </a:lnTo>
                <a:lnTo>
                  <a:pt x="1489512" y="210819"/>
                </a:lnTo>
                <a:lnTo>
                  <a:pt x="1537265" y="224789"/>
                </a:lnTo>
                <a:lnTo>
                  <a:pt x="1584763" y="240029"/>
                </a:lnTo>
                <a:lnTo>
                  <a:pt x="1631879" y="257809"/>
                </a:lnTo>
                <a:lnTo>
                  <a:pt x="1678487" y="276859"/>
                </a:lnTo>
                <a:lnTo>
                  <a:pt x="1724461" y="297179"/>
                </a:lnTo>
                <a:lnTo>
                  <a:pt x="1769674" y="318769"/>
                </a:lnTo>
                <a:lnTo>
                  <a:pt x="1814002" y="342899"/>
                </a:lnTo>
                <a:lnTo>
                  <a:pt x="1857318" y="368299"/>
                </a:lnTo>
                <a:lnTo>
                  <a:pt x="1899496" y="394969"/>
                </a:lnTo>
                <a:lnTo>
                  <a:pt x="1940410" y="424179"/>
                </a:lnTo>
                <a:lnTo>
                  <a:pt x="1979934" y="454659"/>
                </a:lnTo>
                <a:lnTo>
                  <a:pt x="2017942" y="486409"/>
                </a:lnTo>
                <a:lnTo>
                  <a:pt x="2054308" y="520699"/>
                </a:lnTo>
                <a:lnTo>
                  <a:pt x="2088906" y="557529"/>
                </a:lnTo>
                <a:lnTo>
                  <a:pt x="2121610" y="594359"/>
                </a:lnTo>
                <a:lnTo>
                  <a:pt x="2152294" y="634999"/>
                </a:lnTo>
                <a:lnTo>
                  <a:pt x="2179632" y="674369"/>
                </a:lnTo>
                <a:lnTo>
                  <a:pt x="2204377" y="715009"/>
                </a:lnTo>
                <a:lnTo>
                  <a:pt x="2226558" y="758189"/>
                </a:lnTo>
                <a:lnTo>
                  <a:pt x="2246200" y="801369"/>
                </a:lnTo>
                <a:lnTo>
                  <a:pt x="2263331" y="845819"/>
                </a:lnTo>
                <a:lnTo>
                  <a:pt x="2277978" y="891539"/>
                </a:lnTo>
                <a:lnTo>
                  <a:pt x="2285295" y="918209"/>
                </a:lnTo>
                <a:lnTo>
                  <a:pt x="2265021" y="918209"/>
                </a:lnTo>
                <a:lnTo>
                  <a:pt x="2259060" y="896619"/>
                </a:lnTo>
                <a:lnTo>
                  <a:pt x="2242159" y="845819"/>
                </a:lnTo>
                <a:lnTo>
                  <a:pt x="2222121" y="796289"/>
                </a:lnTo>
                <a:lnTo>
                  <a:pt x="2199093" y="749299"/>
                </a:lnTo>
                <a:lnTo>
                  <a:pt x="2173077" y="702309"/>
                </a:lnTo>
                <a:lnTo>
                  <a:pt x="2144070" y="657859"/>
                </a:lnTo>
                <a:lnTo>
                  <a:pt x="2112654" y="615949"/>
                </a:lnTo>
                <a:lnTo>
                  <a:pt x="2078857" y="576579"/>
                </a:lnTo>
                <a:lnTo>
                  <a:pt x="2042871" y="538479"/>
                </a:lnTo>
                <a:lnTo>
                  <a:pt x="2004889" y="502919"/>
                </a:lnTo>
                <a:lnTo>
                  <a:pt x="1965102" y="469899"/>
                </a:lnTo>
                <a:lnTo>
                  <a:pt x="1923702" y="438149"/>
                </a:lnTo>
                <a:lnTo>
                  <a:pt x="1880881" y="407669"/>
                </a:lnTo>
                <a:lnTo>
                  <a:pt x="1836831" y="379729"/>
                </a:lnTo>
                <a:lnTo>
                  <a:pt x="1794246" y="355599"/>
                </a:lnTo>
                <a:lnTo>
                  <a:pt x="1750777" y="332739"/>
                </a:lnTo>
                <a:lnTo>
                  <a:pt x="1706487" y="311149"/>
                </a:lnTo>
                <a:lnTo>
                  <a:pt x="1661439" y="290829"/>
                </a:lnTo>
                <a:lnTo>
                  <a:pt x="1615699" y="273049"/>
                </a:lnTo>
                <a:lnTo>
                  <a:pt x="1569330" y="256539"/>
                </a:lnTo>
                <a:lnTo>
                  <a:pt x="1522395" y="241299"/>
                </a:lnTo>
                <a:lnTo>
                  <a:pt x="1474960" y="227329"/>
                </a:lnTo>
                <a:lnTo>
                  <a:pt x="1427088" y="214629"/>
                </a:lnTo>
                <a:lnTo>
                  <a:pt x="1330290" y="194309"/>
                </a:lnTo>
                <a:lnTo>
                  <a:pt x="1281491" y="186689"/>
                </a:lnTo>
                <a:lnTo>
                  <a:pt x="1232511" y="180339"/>
                </a:lnTo>
                <a:lnTo>
                  <a:pt x="1134266" y="172719"/>
                </a:lnTo>
                <a:lnTo>
                  <a:pt x="1036066" y="170179"/>
                </a:lnTo>
                <a:lnTo>
                  <a:pt x="794416" y="170179"/>
                </a:lnTo>
                <a:lnTo>
                  <a:pt x="810549" y="167639"/>
                </a:lnTo>
                <a:lnTo>
                  <a:pt x="859051" y="161289"/>
                </a:lnTo>
                <a:lnTo>
                  <a:pt x="907654" y="156209"/>
                </a:lnTo>
                <a:lnTo>
                  <a:pt x="956358" y="152399"/>
                </a:lnTo>
                <a:lnTo>
                  <a:pt x="1054068" y="149859"/>
                </a:lnTo>
                <a:close/>
              </a:path>
              <a:path w="2753359" h="918209">
                <a:moveTo>
                  <a:pt x="794416" y="170179"/>
                </a:moveTo>
                <a:lnTo>
                  <a:pt x="1036066" y="170179"/>
                </a:lnTo>
                <a:lnTo>
                  <a:pt x="986667" y="171449"/>
                </a:lnTo>
                <a:lnTo>
                  <a:pt x="937431" y="173989"/>
                </a:lnTo>
                <a:lnTo>
                  <a:pt x="888357" y="177799"/>
                </a:lnTo>
                <a:lnTo>
                  <a:pt x="790697" y="190499"/>
                </a:lnTo>
                <a:lnTo>
                  <a:pt x="742111" y="199389"/>
                </a:lnTo>
                <a:lnTo>
                  <a:pt x="693688" y="209549"/>
                </a:lnTo>
                <a:lnTo>
                  <a:pt x="645603" y="234949"/>
                </a:lnTo>
                <a:lnTo>
                  <a:pt x="598658" y="264159"/>
                </a:lnTo>
                <a:lnTo>
                  <a:pt x="552853" y="293369"/>
                </a:lnTo>
                <a:lnTo>
                  <a:pt x="508188" y="325119"/>
                </a:lnTo>
                <a:lnTo>
                  <a:pt x="464664" y="358139"/>
                </a:lnTo>
                <a:lnTo>
                  <a:pt x="422280" y="392429"/>
                </a:lnTo>
                <a:lnTo>
                  <a:pt x="386109" y="425449"/>
                </a:lnTo>
                <a:lnTo>
                  <a:pt x="351102" y="458469"/>
                </a:lnTo>
                <a:lnTo>
                  <a:pt x="317262" y="492759"/>
                </a:lnTo>
                <a:lnTo>
                  <a:pt x="284586" y="528319"/>
                </a:lnTo>
                <a:lnTo>
                  <a:pt x="253151" y="565149"/>
                </a:lnTo>
                <a:lnTo>
                  <a:pt x="223032" y="603249"/>
                </a:lnTo>
                <a:lnTo>
                  <a:pt x="194229" y="641349"/>
                </a:lnTo>
                <a:lnTo>
                  <a:pt x="166742" y="681989"/>
                </a:lnTo>
                <a:lnTo>
                  <a:pt x="140634" y="722629"/>
                </a:lnTo>
                <a:lnTo>
                  <a:pt x="115968" y="764539"/>
                </a:lnTo>
                <a:lnTo>
                  <a:pt x="92743" y="806449"/>
                </a:lnTo>
                <a:lnTo>
                  <a:pt x="70961" y="849629"/>
                </a:lnTo>
                <a:lnTo>
                  <a:pt x="50670" y="892809"/>
                </a:lnTo>
                <a:lnTo>
                  <a:pt x="39932" y="918209"/>
                </a:lnTo>
                <a:lnTo>
                  <a:pt x="22829" y="918209"/>
                </a:lnTo>
                <a:lnTo>
                  <a:pt x="38319" y="882649"/>
                </a:lnTo>
                <a:lnTo>
                  <a:pt x="61031" y="834389"/>
                </a:lnTo>
                <a:lnTo>
                  <a:pt x="85615" y="786129"/>
                </a:lnTo>
                <a:lnTo>
                  <a:pt x="112070" y="739139"/>
                </a:lnTo>
                <a:lnTo>
                  <a:pt x="140395" y="693419"/>
                </a:lnTo>
                <a:lnTo>
                  <a:pt x="168346" y="652779"/>
                </a:lnTo>
                <a:lnTo>
                  <a:pt x="197609" y="612139"/>
                </a:lnTo>
                <a:lnTo>
                  <a:pt x="228187" y="572769"/>
                </a:lnTo>
                <a:lnTo>
                  <a:pt x="260077" y="534669"/>
                </a:lnTo>
                <a:lnTo>
                  <a:pt x="293282" y="497839"/>
                </a:lnTo>
                <a:lnTo>
                  <a:pt x="327799" y="462279"/>
                </a:lnTo>
                <a:lnTo>
                  <a:pt x="363631" y="426719"/>
                </a:lnTo>
                <a:lnTo>
                  <a:pt x="400626" y="393699"/>
                </a:lnTo>
                <a:lnTo>
                  <a:pt x="438637" y="360679"/>
                </a:lnTo>
                <a:lnTo>
                  <a:pt x="477663" y="330199"/>
                </a:lnTo>
                <a:lnTo>
                  <a:pt x="517704" y="300989"/>
                </a:lnTo>
                <a:lnTo>
                  <a:pt x="558760" y="273049"/>
                </a:lnTo>
                <a:lnTo>
                  <a:pt x="600831" y="246379"/>
                </a:lnTo>
                <a:lnTo>
                  <a:pt x="643917" y="220979"/>
                </a:lnTo>
                <a:lnTo>
                  <a:pt x="567130" y="220979"/>
                </a:lnTo>
                <a:lnTo>
                  <a:pt x="575040" y="218439"/>
                </a:lnTo>
                <a:lnTo>
                  <a:pt x="606950" y="199389"/>
                </a:lnTo>
                <a:lnTo>
                  <a:pt x="643896" y="199389"/>
                </a:lnTo>
                <a:lnTo>
                  <a:pt x="693620" y="187959"/>
                </a:lnTo>
                <a:lnTo>
                  <a:pt x="710274" y="185419"/>
                </a:lnTo>
                <a:lnTo>
                  <a:pt x="729486" y="175259"/>
                </a:lnTo>
                <a:lnTo>
                  <a:pt x="762148" y="175259"/>
                </a:lnTo>
                <a:lnTo>
                  <a:pt x="794416" y="170179"/>
                </a:lnTo>
                <a:close/>
              </a:path>
              <a:path w="2753359" h="918209">
                <a:moveTo>
                  <a:pt x="567130" y="220979"/>
                </a:moveTo>
                <a:lnTo>
                  <a:pt x="643917" y="220979"/>
                </a:lnTo>
                <a:lnTo>
                  <a:pt x="612509" y="228599"/>
                </a:lnTo>
                <a:lnTo>
                  <a:pt x="596868" y="233679"/>
                </a:lnTo>
                <a:lnTo>
                  <a:pt x="581278" y="237489"/>
                </a:lnTo>
                <a:lnTo>
                  <a:pt x="570368" y="245109"/>
                </a:lnTo>
                <a:lnTo>
                  <a:pt x="559525" y="251459"/>
                </a:lnTo>
                <a:lnTo>
                  <a:pt x="499477" y="294639"/>
                </a:lnTo>
                <a:lnTo>
                  <a:pt x="461894" y="323849"/>
                </a:lnTo>
                <a:lnTo>
                  <a:pt x="425284" y="354329"/>
                </a:lnTo>
                <a:lnTo>
                  <a:pt x="389646" y="384809"/>
                </a:lnTo>
                <a:lnTo>
                  <a:pt x="355056" y="417829"/>
                </a:lnTo>
                <a:lnTo>
                  <a:pt x="321588" y="452119"/>
                </a:lnTo>
                <a:lnTo>
                  <a:pt x="289243" y="486409"/>
                </a:lnTo>
                <a:lnTo>
                  <a:pt x="258020" y="521969"/>
                </a:lnTo>
                <a:lnTo>
                  <a:pt x="227984" y="560069"/>
                </a:lnTo>
                <a:lnTo>
                  <a:pt x="199201" y="596899"/>
                </a:lnTo>
                <a:lnTo>
                  <a:pt x="171670" y="636269"/>
                </a:lnTo>
                <a:lnTo>
                  <a:pt x="145393" y="675639"/>
                </a:lnTo>
                <a:lnTo>
                  <a:pt x="120422" y="716279"/>
                </a:lnTo>
                <a:lnTo>
                  <a:pt x="96814" y="756919"/>
                </a:lnTo>
                <a:lnTo>
                  <a:pt x="74567" y="798829"/>
                </a:lnTo>
                <a:lnTo>
                  <a:pt x="53682" y="842009"/>
                </a:lnTo>
                <a:lnTo>
                  <a:pt x="32972" y="888999"/>
                </a:lnTo>
                <a:lnTo>
                  <a:pt x="20955" y="918209"/>
                </a:lnTo>
                <a:lnTo>
                  <a:pt x="0" y="918209"/>
                </a:lnTo>
                <a:lnTo>
                  <a:pt x="33992" y="838199"/>
                </a:lnTo>
                <a:lnTo>
                  <a:pt x="56458" y="792479"/>
                </a:lnTo>
                <a:lnTo>
                  <a:pt x="80568" y="746759"/>
                </a:lnTo>
                <a:lnTo>
                  <a:pt x="106276" y="702309"/>
                </a:lnTo>
                <a:lnTo>
                  <a:pt x="133534" y="657859"/>
                </a:lnTo>
                <a:lnTo>
                  <a:pt x="162297" y="615949"/>
                </a:lnTo>
                <a:lnTo>
                  <a:pt x="192518" y="574039"/>
                </a:lnTo>
                <a:lnTo>
                  <a:pt x="224151" y="533399"/>
                </a:lnTo>
                <a:lnTo>
                  <a:pt x="256610" y="494029"/>
                </a:lnTo>
                <a:lnTo>
                  <a:pt x="290258" y="457199"/>
                </a:lnTo>
                <a:lnTo>
                  <a:pt x="325092" y="420369"/>
                </a:lnTo>
                <a:lnTo>
                  <a:pt x="361115" y="386079"/>
                </a:lnTo>
                <a:lnTo>
                  <a:pt x="398324" y="351789"/>
                </a:lnTo>
                <a:lnTo>
                  <a:pt x="436722" y="318769"/>
                </a:lnTo>
                <a:lnTo>
                  <a:pt x="476306" y="288289"/>
                </a:lnTo>
                <a:lnTo>
                  <a:pt x="517079" y="257809"/>
                </a:lnTo>
                <a:lnTo>
                  <a:pt x="459588" y="257809"/>
                </a:lnTo>
                <a:lnTo>
                  <a:pt x="472918" y="252729"/>
                </a:lnTo>
                <a:lnTo>
                  <a:pt x="523622" y="234949"/>
                </a:lnTo>
                <a:lnTo>
                  <a:pt x="567130" y="220979"/>
                </a:lnTo>
                <a:close/>
              </a:path>
              <a:path w="2753359" h="918209">
                <a:moveTo>
                  <a:pt x="459588" y="257809"/>
                </a:moveTo>
                <a:lnTo>
                  <a:pt x="517079" y="257809"/>
                </a:lnTo>
                <a:lnTo>
                  <a:pt x="469460" y="274319"/>
                </a:lnTo>
                <a:lnTo>
                  <a:pt x="422518" y="293369"/>
                </a:lnTo>
                <a:lnTo>
                  <a:pt x="330668" y="334009"/>
                </a:lnTo>
                <a:lnTo>
                  <a:pt x="241527" y="382269"/>
                </a:lnTo>
                <a:lnTo>
                  <a:pt x="233930" y="383539"/>
                </a:lnTo>
                <a:lnTo>
                  <a:pt x="228064" y="378459"/>
                </a:lnTo>
                <a:lnTo>
                  <a:pt x="226080" y="373379"/>
                </a:lnTo>
                <a:lnTo>
                  <a:pt x="230131" y="367029"/>
                </a:lnTo>
                <a:lnTo>
                  <a:pt x="277258" y="340359"/>
                </a:lnTo>
                <a:lnTo>
                  <a:pt x="325100" y="316229"/>
                </a:lnTo>
                <a:lnTo>
                  <a:pt x="373658" y="293369"/>
                </a:lnTo>
                <a:lnTo>
                  <a:pt x="422930" y="271779"/>
                </a:lnTo>
                <a:lnTo>
                  <a:pt x="459588" y="257809"/>
                </a:lnTo>
                <a:close/>
              </a:path>
              <a:path w="2753359" h="918209">
                <a:moveTo>
                  <a:pt x="1055882" y="27939"/>
                </a:moveTo>
                <a:lnTo>
                  <a:pt x="1189306" y="27939"/>
                </a:lnTo>
                <a:lnTo>
                  <a:pt x="1141536" y="33019"/>
                </a:lnTo>
                <a:lnTo>
                  <a:pt x="1094099" y="40639"/>
                </a:lnTo>
                <a:lnTo>
                  <a:pt x="1046996" y="49529"/>
                </a:lnTo>
                <a:lnTo>
                  <a:pt x="1000226" y="59689"/>
                </a:lnTo>
                <a:lnTo>
                  <a:pt x="907688" y="85089"/>
                </a:lnTo>
                <a:lnTo>
                  <a:pt x="862081" y="100329"/>
                </a:lnTo>
                <a:lnTo>
                  <a:pt x="772837" y="135889"/>
                </a:lnTo>
                <a:lnTo>
                  <a:pt x="686220" y="176529"/>
                </a:lnTo>
                <a:lnTo>
                  <a:pt x="643896" y="199389"/>
                </a:lnTo>
                <a:lnTo>
                  <a:pt x="606950" y="199389"/>
                </a:lnTo>
                <a:lnTo>
                  <a:pt x="660944" y="167639"/>
                </a:lnTo>
                <a:lnTo>
                  <a:pt x="705116" y="144779"/>
                </a:lnTo>
                <a:lnTo>
                  <a:pt x="795897" y="104139"/>
                </a:lnTo>
                <a:lnTo>
                  <a:pt x="842507" y="86359"/>
                </a:lnTo>
                <a:lnTo>
                  <a:pt x="936333" y="55879"/>
                </a:lnTo>
                <a:lnTo>
                  <a:pt x="983837" y="43179"/>
                </a:lnTo>
                <a:lnTo>
                  <a:pt x="1055882" y="27939"/>
                </a:lnTo>
                <a:close/>
              </a:path>
              <a:path w="2753359" h="918209">
                <a:moveTo>
                  <a:pt x="1104371" y="19049"/>
                </a:moveTo>
                <a:lnTo>
                  <a:pt x="1351305" y="19049"/>
                </a:lnTo>
                <a:lnTo>
                  <a:pt x="1319220" y="22859"/>
                </a:lnTo>
                <a:lnTo>
                  <a:pt x="1287184" y="25399"/>
                </a:lnTo>
                <a:lnTo>
                  <a:pt x="1255211" y="30479"/>
                </a:lnTo>
                <a:lnTo>
                  <a:pt x="1127885" y="52069"/>
                </a:lnTo>
                <a:lnTo>
                  <a:pt x="1034056" y="74929"/>
                </a:lnTo>
                <a:lnTo>
                  <a:pt x="941823" y="102869"/>
                </a:lnTo>
                <a:lnTo>
                  <a:pt x="851187" y="135889"/>
                </a:lnTo>
                <a:lnTo>
                  <a:pt x="806468" y="154939"/>
                </a:lnTo>
                <a:lnTo>
                  <a:pt x="762148" y="175259"/>
                </a:lnTo>
                <a:lnTo>
                  <a:pt x="729486" y="175259"/>
                </a:lnTo>
                <a:lnTo>
                  <a:pt x="739126" y="170179"/>
                </a:lnTo>
                <a:lnTo>
                  <a:pt x="753663" y="163829"/>
                </a:lnTo>
                <a:lnTo>
                  <a:pt x="768290" y="156209"/>
                </a:lnTo>
                <a:lnTo>
                  <a:pt x="858958" y="118109"/>
                </a:lnTo>
                <a:lnTo>
                  <a:pt x="904911" y="101599"/>
                </a:lnTo>
                <a:lnTo>
                  <a:pt x="998058" y="71119"/>
                </a:lnTo>
                <a:lnTo>
                  <a:pt x="1045250" y="58419"/>
                </a:lnTo>
                <a:lnTo>
                  <a:pt x="1092856" y="46989"/>
                </a:lnTo>
                <a:lnTo>
                  <a:pt x="1140875" y="36829"/>
                </a:lnTo>
                <a:lnTo>
                  <a:pt x="1189306" y="27939"/>
                </a:lnTo>
                <a:lnTo>
                  <a:pt x="1055882" y="27939"/>
                </a:lnTo>
                <a:lnTo>
                  <a:pt x="1080028" y="22859"/>
                </a:lnTo>
                <a:lnTo>
                  <a:pt x="1104371" y="19049"/>
                </a:lnTo>
                <a:close/>
              </a:path>
              <a:path w="2753359" h="918209">
                <a:moveTo>
                  <a:pt x="1518860" y="0"/>
                </a:moveTo>
                <a:lnTo>
                  <a:pt x="1566592" y="1269"/>
                </a:lnTo>
                <a:lnTo>
                  <a:pt x="1614300" y="3809"/>
                </a:lnTo>
                <a:lnTo>
                  <a:pt x="1661984" y="7619"/>
                </a:lnTo>
                <a:lnTo>
                  <a:pt x="1669759" y="7619"/>
                </a:lnTo>
                <a:lnTo>
                  <a:pt x="1668007" y="20319"/>
                </a:lnTo>
                <a:lnTo>
                  <a:pt x="1660264" y="19049"/>
                </a:lnTo>
                <a:lnTo>
                  <a:pt x="1631156" y="16509"/>
                </a:lnTo>
                <a:lnTo>
                  <a:pt x="1543721" y="12699"/>
                </a:lnTo>
                <a:lnTo>
                  <a:pt x="1148282" y="12699"/>
                </a:lnTo>
                <a:lnTo>
                  <a:pt x="1177634" y="8889"/>
                </a:lnTo>
                <a:lnTo>
                  <a:pt x="1259349" y="2539"/>
                </a:lnTo>
                <a:lnTo>
                  <a:pt x="1423322" y="2539"/>
                </a:lnTo>
                <a:lnTo>
                  <a:pt x="1518860" y="0"/>
                </a:lnTo>
                <a:close/>
              </a:path>
              <a:path w="2753359" h="918209">
                <a:moveTo>
                  <a:pt x="1324829" y="0"/>
                </a:moveTo>
                <a:lnTo>
                  <a:pt x="1374039" y="0"/>
                </a:lnTo>
                <a:lnTo>
                  <a:pt x="1423322" y="2539"/>
                </a:lnTo>
                <a:lnTo>
                  <a:pt x="1259349" y="2539"/>
                </a:lnTo>
                <a:lnTo>
                  <a:pt x="1275692" y="1269"/>
                </a:lnTo>
                <a:lnTo>
                  <a:pt x="1324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585593" y="2025801"/>
            <a:ext cx="5871845" cy="6229985"/>
            <a:chOff x="10585593" y="2025801"/>
            <a:chExt cx="5871845" cy="6229985"/>
          </a:xfrm>
        </p:grpSpPr>
        <p:sp>
          <p:nvSpPr>
            <p:cNvPr id="7" name="object 7"/>
            <p:cNvSpPr/>
            <p:nvPr/>
          </p:nvSpPr>
          <p:spPr>
            <a:xfrm>
              <a:off x="12037903" y="3442393"/>
              <a:ext cx="2849880" cy="3225800"/>
            </a:xfrm>
            <a:custGeom>
              <a:avLst/>
              <a:gdLst/>
              <a:ahLst/>
              <a:cxnLst/>
              <a:rect l="l" t="t" r="r" b="b"/>
              <a:pathLst>
                <a:path w="2849880" h="3225800">
                  <a:moveTo>
                    <a:pt x="803292" y="3225802"/>
                  </a:moveTo>
                  <a:lnTo>
                    <a:pt x="223793" y="1332567"/>
                  </a:lnTo>
                  <a:lnTo>
                    <a:pt x="0" y="574009"/>
                  </a:lnTo>
                  <a:lnTo>
                    <a:pt x="508802" y="241306"/>
                  </a:lnTo>
                  <a:lnTo>
                    <a:pt x="1283302" y="36862"/>
                  </a:lnTo>
                  <a:lnTo>
                    <a:pt x="1896978" y="0"/>
                  </a:lnTo>
                  <a:lnTo>
                    <a:pt x="2433404" y="117259"/>
                  </a:lnTo>
                  <a:lnTo>
                    <a:pt x="2764062" y="253125"/>
                  </a:lnTo>
                  <a:lnTo>
                    <a:pt x="2840845" y="315149"/>
                  </a:lnTo>
                  <a:lnTo>
                    <a:pt x="2849389" y="536327"/>
                  </a:lnTo>
                  <a:lnTo>
                    <a:pt x="2772021" y="1775040"/>
                  </a:lnTo>
                  <a:lnTo>
                    <a:pt x="2647951" y="2891929"/>
                  </a:lnTo>
                  <a:lnTo>
                    <a:pt x="803292" y="32258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54257" y="2527957"/>
              <a:ext cx="3148965" cy="1735455"/>
            </a:xfrm>
            <a:custGeom>
              <a:avLst/>
              <a:gdLst/>
              <a:ahLst/>
              <a:cxnLst/>
              <a:rect l="l" t="t" r="r" b="b"/>
              <a:pathLst>
                <a:path w="3148965" h="1735454">
                  <a:moveTo>
                    <a:pt x="246500" y="1734900"/>
                  </a:moveTo>
                  <a:lnTo>
                    <a:pt x="126293" y="1702250"/>
                  </a:lnTo>
                  <a:lnTo>
                    <a:pt x="40264" y="1540755"/>
                  </a:lnTo>
                  <a:lnTo>
                    <a:pt x="0" y="1244564"/>
                  </a:lnTo>
                  <a:lnTo>
                    <a:pt x="48808" y="1072420"/>
                  </a:lnTo>
                  <a:lnTo>
                    <a:pt x="276698" y="930936"/>
                  </a:lnTo>
                  <a:lnTo>
                    <a:pt x="352077" y="661310"/>
                  </a:lnTo>
                  <a:lnTo>
                    <a:pt x="822371" y="419886"/>
                  </a:lnTo>
                  <a:lnTo>
                    <a:pt x="1179481" y="287297"/>
                  </a:lnTo>
                  <a:lnTo>
                    <a:pt x="1420832" y="207836"/>
                  </a:lnTo>
                  <a:lnTo>
                    <a:pt x="1438506" y="50905"/>
                  </a:lnTo>
                  <a:lnTo>
                    <a:pt x="1725154" y="0"/>
                  </a:lnTo>
                  <a:lnTo>
                    <a:pt x="1971537" y="0"/>
                  </a:lnTo>
                  <a:lnTo>
                    <a:pt x="2140085" y="17085"/>
                  </a:lnTo>
                  <a:lnTo>
                    <a:pt x="2233137" y="50905"/>
                  </a:lnTo>
                  <a:lnTo>
                    <a:pt x="2348780" y="233231"/>
                  </a:lnTo>
                  <a:lnTo>
                    <a:pt x="2612954" y="316202"/>
                  </a:lnTo>
                  <a:lnTo>
                    <a:pt x="2821532" y="731759"/>
                  </a:lnTo>
                  <a:lnTo>
                    <a:pt x="3004125" y="854869"/>
                  </a:lnTo>
                  <a:lnTo>
                    <a:pt x="3078099" y="1020811"/>
                  </a:lnTo>
                  <a:lnTo>
                    <a:pt x="3128429" y="1176689"/>
                  </a:lnTo>
                  <a:lnTo>
                    <a:pt x="3148444" y="1274756"/>
                  </a:lnTo>
                  <a:lnTo>
                    <a:pt x="3033036" y="1430634"/>
                  </a:lnTo>
                  <a:lnTo>
                    <a:pt x="3004125" y="1229584"/>
                  </a:lnTo>
                  <a:lnTo>
                    <a:pt x="2791451" y="1096293"/>
                  </a:lnTo>
                  <a:lnTo>
                    <a:pt x="2444407" y="995651"/>
                  </a:lnTo>
                  <a:lnTo>
                    <a:pt x="1976571" y="930936"/>
                  </a:lnTo>
                  <a:lnTo>
                    <a:pt x="1451030" y="950479"/>
                  </a:lnTo>
                  <a:lnTo>
                    <a:pt x="1056231" y="1048546"/>
                  </a:lnTo>
                  <a:lnTo>
                    <a:pt x="656398" y="1171657"/>
                  </a:lnTo>
                  <a:lnTo>
                    <a:pt x="307950" y="1365334"/>
                  </a:lnTo>
                  <a:lnTo>
                    <a:pt x="183646" y="1488445"/>
                  </a:lnTo>
                  <a:lnTo>
                    <a:pt x="246500" y="1734900"/>
                  </a:lnTo>
                  <a:close/>
                </a:path>
              </a:pathLst>
            </a:custGeom>
            <a:solidFill>
              <a:srgbClr val="D3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037903" y="3844609"/>
              <a:ext cx="983615" cy="2796540"/>
            </a:xfrm>
            <a:custGeom>
              <a:avLst/>
              <a:gdLst/>
              <a:ahLst/>
              <a:cxnLst/>
              <a:rect l="l" t="t" r="r" b="b"/>
              <a:pathLst>
                <a:path w="983615" h="2796540">
                  <a:moveTo>
                    <a:pt x="818977" y="2795968"/>
                  </a:moveTo>
                  <a:lnTo>
                    <a:pt x="166557" y="736557"/>
                  </a:lnTo>
                  <a:lnTo>
                    <a:pt x="0" y="171793"/>
                  </a:lnTo>
                  <a:lnTo>
                    <a:pt x="215366" y="0"/>
                  </a:lnTo>
                  <a:lnTo>
                    <a:pt x="983193" y="2654602"/>
                  </a:lnTo>
                  <a:lnTo>
                    <a:pt x="818977" y="279596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5593" y="2025801"/>
              <a:ext cx="5871532" cy="62296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96999" y="3192526"/>
            <a:ext cx="6592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60" dirty="0">
                <a:latin typeface="Tahoma"/>
                <a:cs typeface="Tahoma"/>
              </a:rPr>
              <a:t>THE</a:t>
            </a:r>
            <a:r>
              <a:rPr sz="8000" spc="-680" dirty="0">
                <a:latin typeface="Tahoma"/>
                <a:cs typeface="Tahoma"/>
              </a:rPr>
              <a:t> </a:t>
            </a:r>
            <a:r>
              <a:rPr sz="8000" spc="-275" dirty="0">
                <a:latin typeface="Tahoma"/>
                <a:cs typeface="Tahoma"/>
              </a:rPr>
              <a:t>SOLUTION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4200" spc="-30" dirty="0">
                <a:latin typeface="Verdana"/>
                <a:cs typeface="Verdana"/>
              </a:rPr>
              <a:t>a</a:t>
            </a:r>
            <a:r>
              <a:rPr sz="4200" spc="-290" dirty="0">
                <a:latin typeface="Verdana"/>
                <a:cs typeface="Verdana"/>
              </a:rPr>
              <a:t> </a:t>
            </a:r>
            <a:r>
              <a:rPr sz="4200" dirty="0">
                <a:latin typeface="Verdana"/>
                <a:cs typeface="Verdana"/>
              </a:rPr>
              <a:t>clear</a:t>
            </a:r>
            <a:r>
              <a:rPr sz="4200" spc="-290" dirty="0">
                <a:latin typeface="Verdana"/>
                <a:cs typeface="Verdana"/>
              </a:rPr>
              <a:t> </a:t>
            </a:r>
            <a:r>
              <a:rPr sz="4200" spc="55" dirty="0">
                <a:latin typeface="Verdana"/>
                <a:cs typeface="Verdana"/>
              </a:rPr>
              <a:t>explication</a:t>
            </a:r>
            <a:r>
              <a:rPr sz="4200" spc="-290" dirty="0">
                <a:latin typeface="Verdana"/>
                <a:cs typeface="Verdana"/>
              </a:rPr>
              <a:t> </a:t>
            </a:r>
            <a:r>
              <a:rPr sz="4200" dirty="0">
                <a:latin typeface="Verdana"/>
                <a:cs typeface="Verdana"/>
              </a:rPr>
              <a:t>of</a:t>
            </a:r>
            <a:r>
              <a:rPr sz="4200" spc="-290" dirty="0">
                <a:latin typeface="Verdana"/>
                <a:cs typeface="Verdana"/>
              </a:rPr>
              <a:t> </a:t>
            </a:r>
            <a:r>
              <a:rPr sz="4200" dirty="0">
                <a:latin typeface="Verdana"/>
                <a:cs typeface="Verdana"/>
              </a:rPr>
              <a:t>your</a:t>
            </a:r>
            <a:r>
              <a:rPr sz="4200" spc="-290" dirty="0">
                <a:latin typeface="Verdana"/>
                <a:cs typeface="Verdana"/>
              </a:rPr>
              <a:t> </a:t>
            </a:r>
            <a:r>
              <a:rPr sz="4200" spc="40" dirty="0">
                <a:latin typeface="Verdana"/>
                <a:cs typeface="Verdana"/>
              </a:rPr>
              <a:t>idea </a:t>
            </a:r>
            <a:r>
              <a:rPr sz="4200" spc="85" dirty="0">
                <a:latin typeface="Verdana"/>
                <a:cs typeface="Verdana"/>
              </a:rPr>
              <a:t>from</a:t>
            </a:r>
            <a:r>
              <a:rPr sz="4200" spc="-320" dirty="0">
                <a:latin typeface="Verdana"/>
                <a:cs typeface="Verdana"/>
              </a:rPr>
              <a:t> </a:t>
            </a:r>
            <a:r>
              <a:rPr sz="4200" dirty="0">
                <a:latin typeface="Verdana"/>
                <a:cs typeface="Verdana"/>
              </a:rPr>
              <a:t>all</a:t>
            </a:r>
            <a:r>
              <a:rPr sz="4200" spc="-320" dirty="0">
                <a:latin typeface="Verdana"/>
                <a:cs typeface="Verdana"/>
              </a:rPr>
              <a:t> </a:t>
            </a:r>
            <a:r>
              <a:rPr sz="4200" dirty="0">
                <a:latin typeface="Verdana"/>
                <a:cs typeface="Verdana"/>
              </a:rPr>
              <a:t>sides</a:t>
            </a:r>
            <a:r>
              <a:rPr sz="4200" spc="-320" dirty="0">
                <a:latin typeface="Verdana"/>
                <a:cs typeface="Verdana"/>
              </a:rPr>
              <a:t> </a:t>
            </a:r>
            <a:r>
              <a:rPr sz="4200" spc="-10" dirty="0">
                <a:latin typeface="Verdana"/>
                <a:cs typeface="Verdana"/>
              </a:rPr>
              <a:t>(originality, </a:t>
            </a:r>
            <a:r>
              <a:rPr sz="4200" spc="-50" dirty="0">
                <a:latin typeface="Verdana"/>
                <a:cs typeface="Verdana"/>
              </a:rPr>
              <a:t>creativity)</a:t>
            </a:r>
            <a:r>
              <a:rPr sz="4200" spc="-310" dirty="0">
                <a:latin typeface="Verdana"/>
                <a:cs typeface="Verdana"/>
              </a:rPr>
              <a:t> </a:t>
            </a:r>
            <a:r>
              <a:rPr sz="4200" spc="-610" dirty="0">
                <a:latin typeface="Verdana"/>
                <a:cs typeface="Verdana"/>
              </a:rPr>
              <a:t>...</a:t>
            </a:r>
            <a:endParaRPr sz="4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274" y="683"/>
            <a:ext cx="1259840" cy="2403475"/>
          </a:xfrm>
          <a:custGeom>
            <a:avLst/>
            <a:gdLst/>
            <a:ahLst/>
            <a:cxnLst/>
            <a:rect l="l" t="t" r="r" b="b"/>
            <a:pathLst>
              <a:path w="1259840" h="2403475">
                <a:moveTo>
                  <a:pt x="433302" y="2366828"/>
                </a:moveTo>
                <a:lnTo>
                  <a:pt x="390551" y="2390592"/>
                </a:lnTo>
                <a:lnTo>
                  <a:pt x="348906" y="2400317"/>
                </a:lnTo>
                <a:lnTo>
                  <a:pt x="309847" y="2402621"/>
                </a:lnTo>
                <a:lnTo>
                  <a:pt x="305926" y="2402852"/>
                </a:lnTo>
                <a:lnTo>
                  <a:pt x="262850" y="2399670"/>
                </a:lnTo>
                <a:lnTo>
                  <a:pt x="212062" y="2389971"/>
                </a:lnTo>
                <a:lnTo>
                  <a:pt x="162322" y="2376817"/>
                </a:lnTo>
                <a:lnTo>
                  <a:pt x="113629" y="2360210"/>
                </a:lnTo>
                <a:lnTo>
                  <a:pt x="65984" y="2340150"/>
                </a:lnTo>
                <a:lnTo>
                  <a:pt x="16038" y="2317072"/>
                </a:lnTo>
                <a:lnTo>
                  <a:pt x="11274" y="2314689"/>
                </a:lnTo>
                <a:lnTo>
                  <a:pt x="11274" y="2294093"/>
                </a:lnTo>
                <a:lnTo>
                  <a:pt x="47870" y="2311725"/>
                </a:lnTo>
                <a:lnTo>
                  <a:pt x="92923" y="2332076"/>
                </a:lnTo>
                <a:lnTo>
                  <a:pt x="135793" y="2349303"/>
                </a:lnTo>
                <a:lnTo>
                  <a:pt x="179533" y="2363512"/>
                </a:lnTo>
                <a:lnTo>
                  <a:pt x="224144" y="2374701"/>
                </a:lnTo>
                <a:lnTo>
                  <a:pt x="269625" y="2382871"/>
                </a:lnTo>
                <a:lnTo>
                  <a:pt x="308321" y="2385551"/>
                </a:lnTo>
                <a:lnTo>
                  <a:pt x="347055" y="2383316"/>
                </a:lnTo>
                <a:lnTo>
                  <a:pt x="384618" y="2374746"/>
                </a:lnTo>
                <a:lnTo>
                  <a:pt x="419804" y="2358419"/>
                </a:lnTo>
                <a:lnTo>
                  <a:pt x="426550" y="2357366"/>
                </a:lnTo>
                <a:lnTo>
                  <a:pt x="431663" y="2361025"/>
                </a:lnTo>
                <a:lnTo>
                  <a:pt x="433302" y="2366828"/>
                </a:lnTo>
                <a:close/>
              </a:path>
              <a:path w="1259840" h="2403475">
                <a:moveTo>
                  <a:pt x="1107252" y="1514559"/>
                </a:moveTo>
                <a:lnTo>
                  <a:pt x="1090517" y="1612660"/>
                </a:lnTo>
                <a:lnTo>
                  <a:pt x="1069178" y="1659235"/>
                </a:lnTo>
                <a:lnTo>
                  <a:pt x="1034517" y="1699416"/>
                </a:lnTo>
                <a:lnTo>
                  <a:pt x="999195" y="1732205"/>
                </a:lnTo>
                <a:lnTo>
                  <a:pt x="950631" y="1759482"/>
                </a:lnTo>
                <a:lnTo>
                  <a:pt x="914189" y="1779740"/>
                </a:lnTo>
                <a:lnTo>
                  <a:pt x="864639" y="1795991"/>
                </a:lnTo>
                <a:lnTo>
                  <a:pt x="814697" y="1807856"/>
                </a:lnTo>
                <a:lnTo>
                  <a:pt x="764430" y="1816089"/>
                </a:lnTo>
                <a:lnTo>
                  <a:pt x="713906" y="1821441"/>
                </a:lnTo>
                <a:lnTo>
                  <a:pt x="663165" y="1824373"/>
                </a:lnTo>
                <a:lnTo>
                  <a:pt x="612212" y="1824925"/>
                </a:lnTo>
                <a:lnTo>
                  <a:pt x="561057" y="1823217"/>
                </a:lnTo>
                <a:lnTo>
                  <a:pt x="509711" y="1819365"/>
                </a:lnTo>
                <a:lnTo>
                  <a:pt x="470833" y="1812359"/>
                </a:lnTo>
                <a:lnTo>
                  <a:pt x="419135" y="1804578"/>
                </a:lnTo>
                <a:lnTo>
                  <a:pt x="367277" y="1795010"/>
                </a:lnTo>
                <a:lnTo>
                  <a:pt x="315271" y="1783774"/>
                </a:lnTo>
                <a:lnTo>
                  <a:pt x="275775" y="1769856"/>
                </a:lnTo>
                <a:lnTo>
                  <a:pt x="223502" y="1755638"/>
                </a:lnTo>
                <a:lnTo>
                  <a:pt x="183761" y="1738975"/>
                </a:lnTo>
                <a:lnTo>
                  <a:pt x="131194" y="1721462"/>
                </a:lnTo>
                <a:lnTo>
                  <a:pt x="91177" y="1701708"/>
                </a:lnTo>
                <a:lnTo>
                  <a:pt x="38411" y="1681973"/>
                </a:lnTo>
                <a:lnTo>
                  <a:pt x="11274" y="1663672"/>
                </a:lnTo>
                <a:lnTo>
                  <a:pt x="11146" y="1638374"/>
                </a:lnTo>
                <a:lnTo>
                  <a:pt x="49234" y="1660402"/>
                </a:lnTo>
                <a:lnTo>
                  <a:pt x="102103" y="1681296"/>
                </a:lnTo>
                <a:lnTo>
                  <a:pt x="142229" y="1702263"/>
                </a:lnTo>
                <a:lnTo>
                  <a:pt x="194845" y="1720327"/>
                </a:lnTo>
                <a:lnTo>
                  <a:pt x="247304" y="1736619"/>
                </a:lnTo>
                <a:lnTo>
                  <a:pt x="299604" y="1751139"/>
                </a:lnTo>
                <a:lnTo>
                  <a:pt x="339096" y="1765017"/>
                </a:lnTo>
                <a:lnTo>
                  <a:pt x="391079" y="1775992"/>
                </a:lnTo>
                <a:lnTo>
                  <a:pt x="442904" y="1785195"/>
                </a:lnTo>
                <a:lnTo>
                  <a:pt x="494570" y="1792625"/>
                </a:lnTo>
                <a:lnTo>
                  <a:pt x="546078" y="1798284"/>
                </a:lnTo>
                <a:lnTo>
                  <a:pt x="597331" y="1801086"/>
                </a:lnTo>
                <a:lnTo>
                  <a:pt x="648397" y="1801790"/>
                </a:lnTo>
                <a:lnTo>
                  <a:pt x="699234" y="1799939"/>
                </a:lnTo>
                <a:lnTo>
                  <a:pt x="711876" y="1798723"/>
                </a:lnTo>
                <a:lnTo>
                  <a:pt x="724518" y="1797508"/>
                </a:lnTo>
                <a:lnTo>
                  <a:pt x="737160" y="1796292"/>
                </a:lnTo>
                <a:lnTo>
                  <a:pt x="800060" y="1786749"/>
                </a:lnTo>
                <a:lnTo>
                  <a:pt x="849968" y="1774500"/>
                </a:lnTo>
                <a:lnTo>
                  <a:pt x="899484" y="1757872"/>
                </a:lnTo>
                <a:lnTo>
                  <a:pt x="948569" y="1736410"/>
                </a:lnTo>
                <a:lnTo>
                  <a:pt x="972478" y="1718596"/>
                </a:lnTo>
                <a:lnTo>
                  <a:pt x="996933" y="1706889"/>
                </a:lnTo>
                <a:lnTo>
                  <a:pt x="1031790" y="1668897"/>
                </a:lnTo>
                <a:lnTo>
                  <a:pt x="1065932" y="1622906"/>
                </a:lnTo>
                <a:lnTo>
                  <a:pt x="1064540" y="1607340"/>
                </a:lnTo>
                <a:lnTo>
                  <a:pt x="1075744" y="1590030"/>
                </a:lnTo>
                <a:lnTo>
                  <a:pt x="1074244" y="1573237"/>
                </a:lnTo>
                <a:lnTo>
                  <a:pt x="1085358" y="1554930"/>
                </a:lnTo>
                <a:lnTo>
                  <a:pt x="1071034" y="1394637"/>
                </a:lnTo>
                <a:lnTo>
                  <a:pt x="1083300" y="1389224"/>
                </a:lnTo>
                <a:lnTo>
                  <a:pt x="1090171" y="1466108"/>
                </a:lnTo>
                <a:lnTo>
                  <a:pt x="1107252" y="1514559"/>
                </a:lnTo>
                <a:close/>
              </a:path>
              <a:path w="1259840" h="2403475">
                <a:moveTo>
                  <a:pt x="8971" y="1209865"/>
                </a:moveTo>
                <a:lnTo>
                  <a:pt x="11146" y="1638374"/>
                </a:lnTo>
                <a:lnTo>
                  <a:pt x="8897" y="1637074"/>
                </a:lnTo>
                <a:lnTo>
                  <a:pt x="8971" y="1209865"/>
                </a:lnTo>
                <a:close/>
              </a:path>
              <a:path w="1259840" h="2403475">
                <a:moveTo>
                  <a:pt x="1071034" y="1394637"/>
                </a:moveTo>
                <a:lnTo>
                  <a:pt x="1077212" y="1463778"/>
                </a:lnTo>
                <a:lnTo>
                  <a:pt x="1062860" y="1445858"/>
                </a:lnTo>
                <a:lnTo>
                  <a:pt x="1061175" y="1427002"/>
                </a:lnTo>
                <a:lnTo>
                  <a:pt x="1048801" y="1431213"/>
                </a:lnTo>
                <a:lnTo>
                  <a:pt x="1036414" y="1435284"/>
                </a:lnTo>
                <a:lnTo>
                  <a:pt x="1036665" y="1438088"/>
                </a:lnTo>
                <a:lnTo>
                  <a:pt x="1024253" y="1441885"/>
                </a:lnTo>
                <a:lnTo>
                  <a:pt x="987319" y="1456624"/>
                </a:lnTo>
                <a:lnTo>
                  <a:pt x="950133" y="1468555"/>
                </a:lnTo>
                <a:lnTo>
                  <a:pt x="900047" y="1478808"/>
                </a:lnTo>
                <a:lnTo>
                  <a:pt x="862359" y="1485122"/>
                </a:lnTo>
                <a:lnTo>
                  <a:pt x="824311" y="1487400"/>
                </a:lnTo>
                <a:lnTo>
                  <a:pt x="786027" y="1487041"/>
                </a:lnTo>
                <a:lnTo>
                  <a:pt x="747508" y="1484044"/>
                </a:lnTo>
                <a:lnTo>
                  <a:pt x="708752" y="1478409"/>
                </a:lnTo>
                <a:lnTo>
                  <a:pt x="656843" y="1468268"/>
                </a:lnTo>
                <a:lnTo>
                  <a:pt x="604659" y="1455044"/>
                </a:lnTo>
                <a:lnTo>
                  <a:pt x="552227" y="1439044"/>
                </a:lnTo>
                <a:lnTo>
                  <a:pt x="512224" y="1419447"/>
                </a:lnTo>
                <a:lnTo>
                  <a:pt x="459378" y="1398823"/>
                </a:lnTo>
                <a:lnTo>
                  <a:pt x="419017" y="1375219"/>
                </a:lnTo>
                <a:lnTo>
                  <a:pt x="365869" y="1351206"/>
                </a:lnTo>
                <a:lnTo>
                  <a:pt x="325270" y="1324941"/>
                </a:lnTo>
                <a:lnTo>
                  <a:pt x="284572" y="1297572"/>
                </a:lnTo>
                <a:lnTo>
                  <a:pt x="243776" y="1269099"/>
                </a:lnTo>
                <a:lnTo>
                  <a:pt x="202881" y="1239522"/>
                </a:lnTo>
                <a:lnTo>
                  <a:pt x="161887" y="1208842"/>
                </a:lnTo>
                <a:lnTo>
                  <a:pt x="120795" y="1177058"/>
                </a:lnTo>
                <a:lnTo>
                  <a:pt x="79604" y="1144170"/>
                </a:lnTo>
                <a:lnTo>
                  <a:pt x="50964" y="1109048"/>
                </a:lnTo>
                <a:lnTo>
                  <a:pt x="9799" y="1076447"/>
                </a:lnTo>
                <a:lnTo>
                  <a:pt x="8996" y="1067462"/>
                </a:lnTo>
                <a:lnTo>
                  <a:pt x="8972" y="1208311"/>
                </a:lnTo>
                <a:lnTo>
                  <a:pt x="8125" y="1040826"/>
                </a:lnTo>
                <a:lnTo>
                  <a:pt x="47733" y="1072889"/>
                </a:lnTo>
                <a:lnTo>
                  <a:pt x="76248" y="1106613"/>
                </a:lnTo>
                <a:lnTo>
                  <a:pt x="117438" y="1139497"/>
                </a:lnTo>
                <a:lnTo>
                  <a:pt x="158574" y="1171769"/>
                </a:lnTo>
                <a:lnTo>
                  <a:pt x="199641" y="1203272"/>
                </a:lnTo>
                <a:lnTo>
                  <a:pt x="240626" y="1233849"/>
                </a:lnTo>
                <a:lnTo>
                  <a:pt x="281513" y="1263342"/>
                </a:lnTo>
                <a:lnTo>
                  <a:pt x="322290" y="1291595"/>
                </a:lnTo>
                <a:lnTo>
                  <a:pt x="362942" y="1318451"/>
                </a:lnTo>
                <a:lnTo>
                  <a:pt x="403454" y="1343751"/>
                </a:lnTo>
                <a:lnTo>
                  <a:pt x="456464" y="1366208"/>
                </a:lnTo>
                <a:lnTo>
                  <a:pt x="496656" y="1387927"/>
                </a:lnTo>
                <a:lnTo>
                  <a:pt x="536668" y="1407619"/>
                </a:lnTo>
                <a:lnTo>
                  <a:pt x="589134" y="1423996"/>
                </a:lnTo>
                <a:lnTo>
                  <a:pt x="641391" y="1438033"/>
                </a:lnTo>
                <a:lnTo>
                  <a:pt x="693497" y="1450379"/>
                </a:lnTo>
                <a:lnTo>
                  <a:pt x="745271" y="1459019"/>
                </a:lnTo>
                <a:lnTo>
                  <a:pt x="796647" y="1463201"/>
                </a:lnTo>
                <a:lnTo>
                  <a:pt x="847558" y="1462173"/>
                </a:lnTo>
                <a:lnTo>
                  <a:pt x="897936" y="1455183"/>
                </a:lnTo>
                <a:lnTo>
                  <a:pt x="935395" y="1446311"/>
                </a:lnTo>
                <a:lnTo>
                  <a:pt x="972676" y="1435450"/>
                </a:lnTo>
                <a:lnTo>
                  <a:pt x="1009780" y="1422602"/>
                </a:lnTo>
                <a:lnTo>
                  <a:pt x="1046706" y="1407767"/>
                </a:lnTo>
                <a:lnTo>
                  <a:pt x="1041141" y="1345494"/>
                </a:lnTo>
                <a:lnTo>
                  <a:pt x="1056063" y="1369795"/>
                </a:lnTo>
                <a:lnTo>
                  <a:pt x="1071034" y="1394637"/>
                </a:lnTo>
                <a:close/>
              </a:path>
              <a:path w="1259840" h="2403475">
                <a:moveTo>
                  <a:pt x="7152" y="848361"/>
                </a:moveTo>
                <a:lnTo>
                  <a:pt x="8125" y="1040826"/>
                </a:lnTo>
                <a:lnTo>
                  <a:pt x="6498" y="1039509"/>
                </a:lnTo>
                <a:lnTo>
                  <a:pt x="5980" y="1033716"/>
                </a:lnTo>
                <a:lnTo>
                  <a:pt x="2166" y="848355"/>
                </a:lnTo>
                <a:lnTo>
                  <a:pt x="7152" y="848361"/>
                </a:lnTo>
                <a:close/>
              </a:path>
              <a:path w="1259840" h="2403475">
                <a:moveTo>
                  <a:pt x="4883" y="399574"/>
                </a:moveTo>
                <a:lnTo>
                  <a:pt x="7040" y="826206"/>
                </a:lnTo>
                <a:lnTo>
                  <a:pt x="200" y="826352"/>
                </a:lnTo>
                <a:lnTo>
                  <a:pt x="0" y="396065"/>
                </a:lnTo>
                <a:lnTo>
                  <a:pt x="4883" y="399574"/>
                </a:lnTo>
                <a:close/>
              </a:path>
              <a:path w="1259840" h="2403475">
                <a:moveTo>
                  <a:pt x="1041141" y="1345494"/>
                </a:moveTo>
                <a:lnTo>
                  <a:pt x="1044782" y="1386238"/>
                </a:lnTo>
                <a:lnTo>
                  <a:pt x="1030481" y="1368886"/>
                </a:lnTo>
                <a:lnTo>
                  <a:pt x="1016205" y="1351825"/>
                </a:lnTo>
                <a:lnTo>
                  <a:pt x="985624" y="1294976"/>
                </a:lnTo>
                <a:lnTo>
                  <a:pt x="956771" y="1257474"/>
                </a:lnTo>
                <a:lnTo>
                  <a:pt x="928048" y="1221419"/>
                </a:lnTo>
                <a:lnTo>
                  <a:pt x="886804" y="1187940"/>
                </a:lnTo>
                <a:lnTo>
                  <a:pt x="857950" y="1150419"/>
                </a:lnTo>
                <a:lnTo>
                  <a:pt x="816625" y="1116033"/>
                </a:lnTo>
                <a:lnTo>
                  <a:pt x="775480" y="1083650"/>
                </a:lnTo>
                <a:lnTo>
                  <a:pt x="721863" y="1054403"/>
                </a:lnTo>
                <a:lnTo>
                  <a:pt x="681076" y="1026028"/>
                </a:lnTo>
                <a:lnTo>
                  <a:pt x="627818" y="1000788"/>
                </a:lnTo>
                <a:lnTo>
                  <a:pt x="587389" y="976422"/>
                </a:lnTo>
                <a:lnTo>
                  <a:pt x="547408" y="957082"/>
                </a:lnTo>
                <a:lnTo>
                  <a:pt x="494906" y="940299"/>
                </a:lnTo>
                <a:lnTo>
                  <a:pt x="455181" y="923814"/>
                </a:lnTo>
                <a:lnTo>
                  <a:pt x="415584" y="908758"/>
                </a:lnTo>
                <a:lnTo>
                  <a:pt x="363468" y="896300"/>
                </a:lnTo>
                <a:lnTo>
                  <a:pt x="324137" y="884221"/>
                </a:lnTo>
                <a:lnTo>
                  <a:pt x="272291" y="874782"/>
                </a:lnTo>
                <a:lnTo>
                  <a:pt x="233229" y="865723"/>
                </a:lnTo>
                <a:lnTo>
                  <a:pt x="181656" y="859330"/>
                </a:lnTo>
                <a:lnTo>
                  <a:pt x="130222" y="854501"/>
                </a:lnTo>
                <a:lnTo>
                  <a:pt x="91577" y="850104"/>
                </a:lnTo>
                <a:lnTo>
                  <a:pt x="40422" y="848401"/>
                </a:lnTo>
                <a:lnTo>
                  <a:pt x="7152" y="848361"/>
                </a:lnTo>
                <a:lnTo>
                  <a:pt x="7040" y="826206"/>
                </a:lnTo>
                <a:lnTo>
                  <a:pt x="38379" y="825539"/>
                </a:lnTo>
                <a:lnTo>
                  <a:pt x="76883" y="828358"/>
                </a:lnTo>
                <a:lnTo>
                  <a:pt x="128187" y="831731"/>
                </a:lnTo>
                <a:lnTo>
                  <a:pt x="179641" y="836787"/>
                </a:lnTo>
                <a:lnTo>
                  <a:pt x="231246" y="843525"/>
                </a:lnTo>
                <a:lnTo>
                  <a:pt x="270351" y="853078"/>
                </a:lnTo>
                <a:lnTo>
                  <a:pt x="322249" y="863097"/>
                </a:lnTo>
                <a:lnTo>
                  <a:pt x="374298" y="874805"/>
                </a:lnTo>
                <a:lnTo>
                  <a:pt x="426497" y="888199"/>
                </a:lnTo>
                <a:lnTo>
                  <a:pt x="466198" y="904411"/>
                </a:lnTo>
                <a:lnTo>
                  <a:pt x="518699" y="921180"/>
                </a:lnTo>
                <a:lnTo>
                  <a:pt x="558701" y="940767"/>
                </a:lnTo>
                <a:lnTo>
                  <a:pt x="611504" y="960911"/>
                </a:lnTo>
                <a:lnTo>
                  <a:pt x="651807" y="983873"/>
                </a:lnTo>
                <a:lnTo>
                  <a:pt x="692262" y="1008521"/>
                </a:lnTo>
                <a:lnTo>
                  <a:pt x="745744" y="1036272"/>
                </a:lnTo>
                <a:lnTo>
                  <a:pt x="786773" y="1067349"/>
                </a:lnTo>
                <a:lnTo>
                  <a:pt x="827999" y="1100622"/>
                </a:lnTo>
                <a:lnTo>
                  <a:pt x="869420" y="1136091"/>
                </a:lnTo>
                <a:lnTo>
                  <a:pt x="911017" y="1173526"/>
                </a:lnTo>
                <a:lnTo>
                  <a:pt x="952770" y="1212698"/>
                </a:lnTo>
                <a:lnTo>
                  <a:pt x="982028" y="1254738"/>
                </a:lnTo>
                <a:lnTo>
                  <a:pt x="1011441" y="1298515"/>
                </a:lnTo>
                <a:lnTo>
                  <a:pt x="1026267" y="1321734"/>
                </a:lnTo>
                <a:lnTo>
                  <a:pt x="1041141" y="1345494"/>
                </a:lnTo>
                <a:close/>
              </a:path>
              <a:path w="1259840" h="2403475">
                <a:moveTo>
                  <a:pt x="1196225" y="1083376"/>
                </a:moveTo>
                <a:lnTo>
                  <a:pt x="1202649" y="1155261"/>
                </a:lnTo>
                <a:lnTo>
                  <a:pt x="1186013" y="1111782"/>
                </a:lnTo>
                <a:lnTo>
                  <a:pt x="1169544" y="1070170"/>
                </a:lnTo>
                <a:lnTo>
                  <a:pt x="1111712" y="993750"/>
                </a:lnTo>
                <a:lnTo>
                  <a:pt x="1082909" y="956797"/>
                </a:lnTo>
                <a:lnTo>
                  <a:pt x="1041579" y="922359"/>
                </a:lnTo>
                <a:lnTo>
                  <a:pt x="1013023" y="888173"/>
                </a:lnTo>
                <a:lnTo>
                  <a:pt x="971941" y="856501"/>
                </a:lnTo>
                <a:lnTo>
                  <a:pt x="971463" y="851154"/>
                </a:lnTo>
                <a:lnTo>
                  <a:pt x="958353" y="847137"/>
                </a:lnTo>
                <a:lnTo>
                  <a:pt x="957877" y="841803"/>
                </a:lnTo>
                <a:lnTo>
                  <a:pt x="906990" y="843102"/>
                </a:lnTo>
                <a:lnTo>
                  <a:pt x="855702" y="839903"/>
                </a:lnTo>
                <a:lnTo>
                  <a:pt x="804012" y="832204"/>
                </a:lnTo>
                <a:lnTo>
                  <a:pt x="764569" y="818875"/>
                </a:lnTo>
                <a:lnTo>
                  <a:pt x="712186" y="803431"/>
                </a:lnTo>
                <a:lnTo>
                  <a:pt x="659708" y="786924"/>
                </a:lnTo>
                <a:lnTo>
                  <a:pt x="607136" y="769352"/>
                </a:lnTo>
                <a:lnTo>
                  <a:pt x="554468" y="750717"/>
                </a:lnTo>
                <a:lnTo>
                  <a:pt x="501705" y="731018"/>
                </a:lnTo>
                <a:lnTo>
                  <a:pt x="461640" y="710732"/>
                </a:lnTo>
                <a:lnTo>
                  <a:pt x="408819" y="690373"/>
                </a:lnTo>
                <a:lnTo>
                  <a:pt x="368539" y="667679"/>
                </a:lnTo>
                <a:lnTo>
                  <a:pt x="328151" y="643783"/>
                </a:lnTo>
                <a:lnTo>
                  <a:pt x="287656" y="618682"/>
                </a:lnTo>
                <a:lnTo>
                  <a:pt x="247054" y="592378"/>
                </a:lnTo>
                <a:lnTo>
                  <a:pt x="206344" y="564870"/>
                </a:lnTo>
                <a:lnTo>
                  <a:pt x="165526" y="536159"/>
                </a:lnTo>
                <a:lnTo>
                  <a:pt x="124601" y="506244"/>
                </a:lnTo>
                <a:lnTo>
                  <a:pt x="96218" y="473995"/>
                </a:lnTo>
                <a:lnTo>
                  <a:pt x="55078" y="441672"/>
                </a:lnTo>
                <a:lnTo>
                  <a:pt x="13625" y="405856"/>
                </a:lnTo>
                <a:lnTo>
                  <a:pt x="4883" y="399574"/>
                </a:lnTo>
                <a:lnTo>
                  <a:pt x="4392" y="302541"/>
                </a:lnTo>
                <a:lnTo>
                  <a:pt x="9595" y="360755"/>
                </a:lnTo>
                <a:lnTo>
                  <a:pt x="37872" y="391820"/>
                </a:lnTo>
                <a:lnTo>
                  <a:pt x="79306" y="427430"/>
                </a:lnTo>
                <a:lnTo>
                  <a:pt x="107975" y="462879"/>
                </a:lnTo>
                <a:lnTo>
                  <a:pt x="149178" y="495904"/>
                </a:lnTo>
                <a:lnTo>
                  <a:pt x="190266" y="527638"/>
                </a:lnTo>
                <a:lnTo>
                  <a:pt x="231238" y="558079"/>
                </a:lnTo>
                <a:lnTo>
                  <a:pt x="284745" y="586097"/>
                </a:lnTo>
                <a:lnTo>
                  <a:pt x="325486" y="613954"/>
                </a:lnTo>
                <a:lnTo>
                  <a:pt x="366111" y="640518"/>
                </a:lnTo>
                <a:lnTo>
                  <a:pt x="419223" y="664123"/>
                </a:lnTo>
                <a:lnTo>
                  <a:pt x="459551" y="687353"/>
                </a:lnTo>
                <a:lnTo>
                  <a:pt x="512394" y="707949"/>
                </a:lnTo>
                <a:lnTo>
                  <a:pt x="565103" y="727039"/>
                </a:lnTo>
                <a:lnTo>
                  <a:pt x="605027" y="745755"/>
                </a:lnTo>
                <a:lnTo>
                  <a:pt x="644124" y="755215"/>
                </a:lnTo>
                <a:lnTo>
                  <a:pt x="670500" y="765002"/>
                </a:lnTo>
                <a:lnTo>
                  <a:pt x="709529" y="773701"/>
                </a:lnTo>
                <a:lnTo>
                  <a:pt x="762444" y="795101"/>
                </a:lnTo>
                <a:lnTo>
                  <a:pt x="801404" y="803028"/>
                </a:lnTo>
                <a:lnTo>
                  <a:pt x="827570" y="810462"/>
                </a:lnTo>
                <a:lnTo>
                  <a:pt x="866240" y="815141"/>
                </a:lnTo>
                <a:lnTo>
                  <a:pt x="879177" y="817234"/>
                </a:lnTo>
                <a:lnTo>
                  <a:pt x="892059" y="818704"/>
                </a:lnTo>
                <a:lnTo>
                  <a:pt x="904886" y="819553"/>
                </a:lnTo>
                <a:lnTo>
                  <a:pt x="930306" y="818650"/>
                </a:lnTo>
                <a:lnTo>
                  <a:pt x="927400" y="786132"/>
                </a:lnTo>
                <a:lnTo>
                  <a:pt x="968320" y="815981"/>
                </a:lnTo>
                <a:lnTo>
                  <a:pt x="980887" y="813933"/>
                </a:lnTo>
                <a:lnTo>
                  <a:pt x="983056" y="838196"/>
                </a:lnTo>
                <a:lnTo>
                  <a:pt x="1010070" y="855132"/>
                </a:lnTo>
                <a:lnTo>
                  <a:pt x="1023585" y="863682"/>
                </a:lnTo>
                <a:lnTo>
                  <a:pt x="1024457" y="873442"/>
                </a:lnTo>
                <a:lnTo>
                  <a:pt x="1066053" y="910865"/>
                </a:lnTo>
                <a:lnTo>
                  <a:pt x="1107807" y="950051"/>
                </a:lnTo>
                <a:lnTo>
                  <a:pt x="1137085" y="992310"/>
                </a:lnTo>
                <a:lnTo>
                  <a:pt x="1166552" y="1036692"/>
                </a:lnTo>
                <a:lnTo>
                  <a:pt x="1196225" y="1083376"/>
                </a:lnTo>
                <a:close/>
              </a:path>
              <a:path w="1259840" h="2403475">
                <a:moveTo>
                  <a:pt x="927400" y="786132"/>
                </a:moveTo>
                <a:lnTo>
                  <a:pt x="930306" y="818650"/>
                </a:lnTo>
                <a:lnTo>
                  <a:pt x="889019" y="784684"/>
                </a:lnTo>
                <a:lnTo>
                  <a:pt x="835165" y="752771"/>
                </a:lnTo>
                <a:lnTo>
                  <a:pt x="794037" y="720588"/>
                </a:lnTo>
                <a:lnTo>
                  <a:pt x="752980" y="689202"/>
                </a:lnTo>
                <a:lnTo>
                  <a:pt x="712325" y="662311"/>
                </a:lnTo>
                <a:lnTo>
                  <a:pt x="671719" y="635958"/>
                </a:lnTo>
                <a:lnTo>
                  <a:pt x="631160" y="610145"/>
                </a:lnTo>
                <a:lnTo>
                  <a:pt x="590650" y="584870"/>
                </a:lnTo>
                <a:lnTo>
                  <a:pt x="550187" y="560136"/>
                </a:lnTo>
                <a:lnTo>
                  <a:pt x="509773" y="535940"/>
                </a:lnTo>
                <a:lnTo>
                  <a:pt x="469407" y="512284"/>
                </a:lnTo>
                <a:lnTo>
                  <a:pt x="416440" y="490297"/>
                </a:lnTo>
                <a:lnTo>
                  <a:pt x="376171" y="467720"/>
                </a:lnTo>
                <a:lnTo>
                  <a:pt x="335949" y="445681"/>
                </a:lnTo>
                <a:lnTo>
                  <a:pt x="295895" y="425507"/>
                </a:lnTo>
                <a:lnTo>
                  <a:pt x="255916" y="406179"/>
                </a:lnTo>
                <a:lnTo>
                  <a:pt x="203363" y="388829"/>
                </a:lnTo>
                <a:lnTo>
                  <a:pt x="163535" y="371197"/>
                </a:lnTo>
                <a:lnTo>
                  <a:pt x="123783" y="354411"/>
                </a:lnTo>
                <a:lnTo>
                  <a:pt x="71491" y="339976"/>
                </a:lnTo>
                <a:lnTo>
                  <a:pt x="31915" y="325158"/>
                </a:lnTo>
                <a:lnTo>
                  <a:pt x="5545" y="315443"/>
                </a:lnTo>
                <a:lnTo>
                  <a:pt x="4392" y="302541"/>
                </a:lnTo>
                <a:lnTo>
                  <a:pt x="4333" y="290836"/>
                </a:lnTo>
                <a:lnTo>
                  <a:pt x="29467" y="297771"/>
                </a:lnTo>
                <a:lnTo>
                  <a:pt x="69075" y="312945"/>
                </a:lnTo>
                <a:lnTo>
                  <a:pt x="121419" y="327954"/>
                </a:lnTo>
                <a:lnTo>
                  <a:pt x="161199" y="345060"/>
                </a:lnTo>
                <a:lnTo>
                  <a:pt x="213716" y="362000"/>
                </a:lnTo>
                <a:lnTo>
                  <a:pt x="253669" y="381036"/>
                </a:lnTo>
                <a:lnTo>
                  <a:pt x="333745" y="421014"/>
                </a:lnTo>
                <a:lnTo>
                  <a:pt x="386510" y="440734"/>
                </a:lnTo>
                <a:lnTo>
                  <a:pt x="426690" y="462314"/>
                </a:lnTo>
                <a:lnTo>
                  <a:pt x="466923" y="484480"/>
                </a:lnTo>
                <a:lnTo>
                  <a:pt x="507195" y="507089"/>
                </a:lnTo>
                <a:lnTo>
                  <a:pt x="547819" y="533629"/>
                </a:lnTo>
                <a:lnTo>
                  <a:pt x="588493" y="560737"/>
                </a:lnTo>
                <a:lnTo>
                  <a:pt x="641868" y="587292"/>
                </a:lnTo>
                <a:lnTo>
                  <a:pt x="682647" y="615567"/>
                </a:lnTo>
                <a:lnTo>
                  <a:pt x="723479" y="644441"/>
                </a:lnTo>
                <a:lnTo>
                  <a:pt x="777015" y="672795"/>
                </a:lnTo>
                <a:lnTo>
                  <a:pt x="805039" y="701023"/>
                </a:lnTo>
                <a:lnTo>
                  <a:pt x="845766" y="728715"/>
                </a:lnTo>
                <a:lnTo>
                  <a:pt x="886551" y="757064"/>
                </a:lnTo>
                <a:lnTo>
                  <a:pt x="927400" y="786132"/>
                </a:lnTo>
                <a:close/>
              </a:path>
              <a:path w="1259840" h="2403475">
                <a:moveTo>
                  <a:pt x="2863" y="68"/>
                </a:moveTo>
                <a:lnTo>
                  <a:pt x="4333" y="290836"/>
                </a:lnTo>
                <a:lnTo>
                  <a:pt x="3321" y="290557"/>
                </a:lnTo>
                <a:lnTo>
                  <a:pt x="2863" y="68"/>
                </a:lnTo>
                <a:close/>
              </a:path>
              <a:path w="1259840" h="2403475">
                <a:moveTo>
                  <a:pt x="1235949" y="529130"/>
                </a:moveTo>
                <a:lnTo>
                  <a:pt x="1248306" y="667398"/>
                </a:lnTo>
                <a:lnTo>
                  <a:pt x="1236177" y="674358"/>
                </a:lnTo>
                <a:lnTo>
                  <a:pt x="1228253" y="585687"/>
                </a:lnTo>
                <a:lnTo>
                  <a:pt x="1194961" y="498512"/>
                </a:lnTo>
                <a:lnTo>
                  <a:pt x="1165760" y="457101"/>
                </a:lnTo>
                <a:lnTo>
                  <a:pt x="1149292" y="415508"/>
                </a:lnTo>
                <a:lnTo>
                  <a:pt x="1120282" y="376241"/>
                </a:lnTo>
                <a:lnTo>
                  <a:pt x="1091378" y="338171"/>
                </a:lnTo>
                <a:lnTo>
                  <a:pt x="1033740" y="263919"/>
                </a:lnTo>
                <a:lnTo>
                  <a:pt x="992412" y="229492"/>
                </a:lnTo>
                <a:lnTo>
                  <a:pt x="963893" y="195718"/>
                </a:lnTo>
                <a:lnTo>
                  <a:pt x="922880" y="164824"/>
                </a:lnTo>
                <a:lnTo>
                  <a:pt x="882021" y="135646"/>
                </a:lnTo>
                <a:lnTo>
                  <a:pt x="841312" y="108150"/>
                </a:lnTo>
                <a:lnTo>
                  <a:pt x="800750" y="82301"/>
                </a:lnTo>
                <a:lnTo>
                  <a:pt x="760332" y="58066"/>
                </a:lnTo>
                <a:lnTo>
                  <a:pt x="720056" y="35410"/>
                </a:lnTo>
                <a:lnTo>
                  <a:pt x="667268" y="15430"/>
                </a:lnTo>
                <a:lnTo>
                  <a:pt x="627660" y="256"/>
                </a:lnTo>
                <a:lnTo>
                  <a:pt x="308886" y="160"/>
                </a:lnTo>
                <a:lnTo>
                  <a:pt x="334376" y="35"/>
                </a:lnTo>
                <a:lnTo>
                  <a:pt x="691390" y="0"/>
                </a:lnTo>
                <a:lnTo>
                  <a:pt x="717628" y="8244"/>
                </a:lnTo>
                <a:lnTo>
                  <a:pt x="757955" y="31461"/>
                </a:lnTo>
                <a:lnTo>
                  <a:pt x="798394" y="55940"/>
                </a:lnTo>
                <a:lnTo>
                  <a:pt x="851637" y="81014"/>
                </a:lnTo>
                <a:lnTo>
                  <a:pt x="892386" y="108951"/>
                </a:lnTo>
                <a:lnTo>
                  <a:pt x="933289" y="138624"/>
                </a:lnTo>
                <a:lnTo>
                  <a:pt x="974348" y="170039"/>
                </a:lnTo>
                <a:lnTo>
                  <a:pt x="1002914" y="204331"/>
                </a:lnTo>
                <a:lnTo>
                  <a:pt x="1044286" y="239246"/>
                </a:lnTo>
                <a:lnTo>
                  <a:pt x="1073166" y="277048"/>
                </a:lnTo>
                <a:lnTo>
                  <a:pt x="1114852" y="315482"/>
                </a:lnTo>
                <a:lnTo>
                  <a:pt x="1131043" y="353984"/>
                </a:lnTo>
                <a:lnTo>
                  <a:pt x="1159976" y="392378"/>
                </a:lnTo>
                <a:lnTo>
                  <a:pt x="1188999" y="431793"/>
                </a:lnTo>
                <a:lnTo>
                  <a:pt x="1222021" y="515950"/>
                </a:lnTo>
                <a:lnTo>
                  <a:pt x="1235949" y="529130"/>
                </a:lnTo>
                <a:close/>
              </a:path>
              <a:path w="1259840" h="2403475">
                <a:moveTo>
                  <a:pt x="1232343" y="631452"/>
                </a:moveTo>
                <a:lnTo>
                  <a:pt x="1236691" y="680110"/>
                </a:lnTo>
                <a:lnTo>
                  <a:pt x="1201742" y="717070"/>
                </a:lnTo>
                <a:lnTo>
                  <a:pt x="1166264" y="748106"/>
                </a:lnTo>
                <a:lnTo>
                  <a:pt x="1155002" y="764761"/>
                </a:lnTo>
                <a:lnTo>
                  <a:pt x="1106731" y="795334"/>
                </a:lnTo>
                <a:lnTo>
                  <a:pt x="1057823" y="818772"/>
                </a:lnTo>
                <a:lnTo>
                  <a:pt x="1008236" y="834601"/>
                </a:lnTo>
                <a:lnTo>
                  <a:pt x="995646" y="836405"/>
                </a:lnTo>
                <a:lnTo>
                  <a:pt x="995666" y="836629"/>
                </a:lnTo>
                <a:lnTo>
                  <a:pt x="983056" y="838196"/>
                </a:lnTo>
                <a:lnTo>
                  <a:pt x="980887" y="813933"/>
                </a:lnTo>
                <a:lnTo>
                  <a:pt x="993455" y="811885"/>
                </a:lnTo>
                <a:lnTo>
                  <a:pt x="1018358" y="805192"/>
                </a:lnTo>
                <a:lnTo>
                  <a:pt x="1055679" y="794773"/>
                </a:lnTo>
                <a:lnTo>
                  <a:pt x="1080118" y="782887"/>
                </a:lnTo>
                <a:lnTo>
                  <a:pt x="1128496" y="753520"/>
                </a:lnTo>
                <a:lnTo>
                  <a:pt x="1163575" y="718013"/>
                </a:lnTo>
                <a:lnTo>
                  <a:pt x="1210793" y="675671"/>
                </a:lnTo>
                <a:lnTo>
                  <a:pt x="1232343" y="631452"/>
                </a:lnTo>
                <a:close/>
              </a:path>
              <a:path w="1259840" h="2403475">
                <a:moveTo>
                  <a:pt x="1225912" y="1130213"/>
                </a:moveTo>
                <a:lnTo>
                  <a:pt x="1234993" y="1231829"/>
                </a:lnTo>
                <a:lnTo>
                  <a:pt x="1226721" y="1281952"/>
                </a:lnTo>
                <a:lnTo>
                  <a:pt x="1192396" y="1325884"/>
                </a:lnTo>
                <a:lnTo>
                  <a:pt x="1170052" y="1361215"/>
                </a:lnTo>
                <a:lnTo>
                  <a:pt x="1121827" y="1392300"/>
                </a:lnTo>
                <a:lnTo>
                  <a:pt x="1085757" y="1416715"/>
                </a:lnTo>
                <a:lnTo>
                  <a:pt x="1083300" y="1389224"/>
                </a:lnTo>
                <a:lnTo>
                  <a:pt x="1095567" y="1383810"/>
                </a:lnTo>
                <a:lnTo>
                  <a:pt x="1107353" y="1373017"/>
                </a:lnTo>
                <a:lnTo>
                  <a:pt x="1131691" y="1359997"/>
                </a:lnTo>
                <a:lnTo>
                  <a:pt x="1143281" y="1347011"/>
                </a:lnTo>
                <a:lnTo>
                  <a:pt x="1178782" y="1316226"/>
                </a:lnTo>
                <a:lnTo>
                  <a:pt x="1201164" y="1281328"/>
                </a:lnTo>
                <a:lnTo>
                  <a:pt x="1210474" y="1242820"/>
                </a:lnTo>
                <a:lnTo>
                  <a:pt x="1196225" y="1083376"/>
                </a:lnTo>
                <a:lnTo>
                  <a:pt x="1225912" y="1130213"/>
                </a:lnTo>
                <a:close/>
              </a:path>
              <a:path w="1259840" h="2403475">
                <a:moveTo>
                  <a:pt x="1253777" y="585942"/>
                </a:moveTo>
                <a:lnTo>
                  <a:pt x="1259422" y="649108"/>
                </a:lnTo>
                <a:lnTo>
                  <a:pt x="1247246" y="655535"/>
                </a:lnTo>
                <a:lnTo>
                  <a:pt x="1239821" y="572452"/>
                </a:lnTo>
                <a:lnTo>
                  <a:pt x="1253777" y="585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87789" y="9263488"/>
            <a:ext cx="4400550" cy="632460"/>
          </a:xfrm>
          <a:custGeom>
            <a:avLst/>
            <a:gdLst/>
            <a:ahLst/>
            <a:cxnLst/>
            <a:rect l="l" t="t" r="r" b="b"/>
            <a:pathLst>
              <a:path w="4400550" h="632459">
                <a:moveTo>
                  <a:pt x="751023" y="631976"/>
                </a:moveTo>
                <a:lnTo>
                  <a:pt x="704598" y="631697"/>
                </a:lnTo>
                <a:lnTo>
                  <a:pt x="658642" y="621645"/>
                </a:lnTo>
                <a:lnTo>
                  <a:pt x="610823" y="598379"/>
                </a:lnTo>
                <a:lnTo>
                  <a:pt x="570139" y="565394"/>
                </a:lnTo>
                <a:lnTo>
                  <a:pt x="535958" y="525125"/>
                </a:lnTo>
                <a:lnTo>
                  <a:pt x="507647" y="480007"/>
                </a:lnTo>
                <a:lnTo>
                  <a:pt x="484577" y="432474"/>
                </a:lnTo>
                <a:lnTo>
                  <a:pt x="466580" y="384876"/>
                </a:lnTo>
                <a:lnTo>
                  <a:pt x="451479" y="335652"/>
                </a:lnTo>
                <a:lnTo>
                  <a:pt x="437497" y="285744"/>
                </a:lnTo>
                <a:lnTo>
                  <a:pt x="422854" y="236094"/>
                </a:lnTo>
                <a:lnTo>
                  <a:pt x="405773" y="187645"/>
                </a:lnTo>
                <a:lnTo>
                  <a:pt x="384474" y="141337"/>
                </a:lnTo>
                <a:lnTo>
                  <a:pt x="357181" y="98113"/>
                </a:lnTo>
                <a:lnTo>
                  <a:pt x="321158" y="59830"/>
                </a:lnTo>
                <a:lnTo>
                  <a:pt x="279190" y="34686"/>
                </a:lnTo>
                <a:lnTo>
                  <a:pt x="232062" y="25199"/>
                </a:lnTo>
                <a:lnTo>
                  <a:pt x="180559" y="33884"/>
                </a:lnTo>
                <a:lnTo>
                  <a:pt x="136789" y="53296"/>
                </a:lnTo>
                <a:lnTo>
                  <a:pt x="95396" y="78206"/>
                </a:lnTo>
                <a:lnTo>
                  <a:pt x="16308" y="133428"/>
                </a:lnTo>
                <a:lnTo>
                  <a:pt x="7777" y="135000"/>
                </a:lnTo>
                <a:lnTo>
                  <a:pt x="1644" y="129846"/>
                </a:lnTo>
                <a:lnTo>
                  <a:pt x="0" y="121624"/>
                </a:lnTo>
                <a:lnTo>
                  <a:pt x="4932" y="113986"/>
                </a:lnTo>
                <a:lnTo>
                  <a:pt x="80312" y="60859"/>
                </a:lnTo>
                <a:lnTo>
                  <a:pt x="119398" y="36429"/>
                </a:lnTo>
                <a:lnTo>
                  <a:pt x="160570" y="16020"/>
                </a:lnTo>
                <a:lnTo>
                  <a:pt x="203955" y="2322"/>
                </a:lnTo>
                <a:lnTo>
                  <a:pt x="231187" y="0"/>
                </a:lnTo>
                <a:lnTo>
                  <a:pt x="240322" y="228"/>
                </a:lnTo>
                <a:lnTo>
                  <a:pt x="284967" y="8845"/>
                </a:lnTo>
                <a:lnTo>
                  <a:pt x="338784" y="40097"/>
                </a:lnTo>
                <a:lnTo>
                  <a:pt x="370066" y="71809"/>
                </a:lnTo>
                <a:lnTo>
                  <a:pt x="395995" y="108377"/>
                </a:lnTo>
                <a:lnTo>
                  <a:pt x="416838" y="147362"/>
                </a:lnTo>
                <a:lnTo>
                  <a:pt x="436028" y="193752"/>
                </a:lnTo>
                <a:lnTo>
                  <a:pt x="452173" y="241223"/>
                </a:lnTo>
                <a:lnTo>
                  <a:pt x="481251" y="337245"/>
                </a:lnTo>
                <a:lnTo>
                  <a:pt x="497149" y="384718"/>
                </a:lnTo>
                <a:lnTo>
                  <a:pt x="515928" y="431113"/>
                </a:lnTo>
                <a:lnTo>
                  <a:pt x="539070" y="475889"/>
                </a:lnTo>
                <a:lnTo>
                  <a:pt x="564569" y="513295"/>
                </a:lnTo>
                <a:lnTo>
                  <a:pt x="594331" y="545673"/>
                </a:lnTo>
                <a:lnTo>
                  <a:pt x="628258" y="571796"/>
                </a:lnTo>
                <a:lnTo>
                  <a:pt x="666253" y="590437"/>
                </a:lnTo>
                <a:lnTo>
                  <a:pt x="708219" y="600370"/>
                </a:lnTo>
                <a:lnTo>
                  <a:pt x="754057" y="600367"/>
                </a:lnTo>
                <a:lnTo>
                  <a:pt x="803390" y="590590"/>
                </a:lnTo>
                <a:lnTo>
                  <a:pt x="850527" y="573536"/>
                </a:lnTo>
                <a:lnTo>
                  <a:pt x="895402" y="550552"/>
                </a:lnTo>
                <a:lnTo>
                  <a:pt x="937949" y="522986"/>
                </a:lnTo>
                <a:lnTo>
                  <a:pt x="978103" y="492187"/>
                </a:lnTo>
                <a:lnTo>
                  <a:pt x="1015798" y="459501"/>
                </a:lnTo>
                <a:lnTo>
                  <a:pt x="1053782" y="424098"/>
                </a:lnTo>
                <a:lnTo>
                  <a:pt x="1128647" y="352082"/>
                </a:lnTo>
                <a:lnTo>
                  <a:pt x="1166416" y="316456"/>
                </a:lnTo>
                <a:lnTo>
                  <a:pt x="1205004" y="281742"/>
                </a:lnTo>
                <a:lnTo>
                  <a:pt x="1244854" y="248434"/>
                </a:lnTo>
                <a:lnTo>
                  <a:pt x="1288047" y="215727"/>
                </a:lnTo>
                <a:lnTo>
                  <a:pt x="1334148" y="185776"/>
                </a:lnTo>
                <a:lnTo>
                  <a:pt x="1383016" y="161007"/>
                </a:lnTo>
                <a:lnTo>
                  <a:pt x="1434511" y="143847"/>
                </a:lnTo>
                <a:lnTo>
                  <a:pt x="1488494" y="136723"/>
                </a:lnTo>
                <a:lnTo>
                  <a:pt x="1537988" y="140531"/>
                </a:lnTo>
                <a:lnTo>
                  <a:pt x="1582536" y="153516"/>
                </a:lnTo>
                <a:lnTo>
                  <a:pt x="1622743" y="174344"/>
                </a:lnTo>
                <a:lnTo>
                  <a:pt x="1659216" y="201681"/>
                </a:lnTo>
                <a:lnTo>
                  <a:pt x="1692562" y="234192"/>
                </a:lnTo>
                <a:lnTo>
                  <a:pt x="1723388" y="270543"/>
                </a:lnTo>
                <a:lnTo>
                  <a:pt x="1752301" y="309400"/>
                </a:lnTo>
                <a:lnTo>
                  <a:pt x="1779907" y="349427"/>
                </a:lnTo>
                <a:lnTo>
                  <a:pt x="1806813" y="389291"/>
                </a:lnTo>
                <a:lnTo>
                  <a:pt x="1833627" y="427657"/>
                </a:lnTo>
                <a:lnTo>
                  <a:pt x="1860954" y="463191"/>
                </a:lnTo>
                <a:lnTo>
                  <a:pt x="1897560" y="501556"/>
                </a:lnTo>
                <a:lnTo>
                  <a:pt x="1937829" y="531778"/>
                </a:lnTo>
                <a:lnTo>
                  <a:pt x="1982100" y="553057"/>
                </a:lnTo>
                <a:lnTo>
                  <a:pt x="2030712" y="564597"/>
                </a:lnTo>
                <a:lnTo>
                  <a:pt x="2084004" y="565601"/>
                </a:lnTo>
                <a:lnTo>
                  <a:pt x="2135434" y="557365"/>
                </a:lnTo>
                <a:lnTo>
                  <a:pt x="2184856" y="542080"/>
                </a:lnTo>
                <a:lnTo>
                  <a:pt x="2232327" y="521065"/>
                </a:lnTo>
                <a:lnTo>
                  <a:pt x="2277900" y="495634"/>
                </a:lnTo>
                <a:lnTo>
                  <a:pt x="2321630" y="467107"/>
                </a:lnTo>
                <a:lnTo>
                  <a:pt x="2363573" y="436799"/>
                </a:lnTo>
                <a:lnTo>
                  <a:pt x="2406008" y="404086"/>
                </a:lnTo>
                <a:lnTo>
                  <a:pt x="2489830" y="337136"/>
                </a:lnTo>
                <a:lnTo>
                  <a:pt x="2532214" y="304306"/>
                </a:lnTo>
                <a:lnTo>
                  <a:pt x="2575579" y="272846"/>
                </a:lnTo>
                <a:lnTo>
                  <a:pt x="2620424" y="243458"/>
                </a:lnTo>
                <a:lnTo>
                  <a:pt x="2659093" y="221294"/>
                </a:lnTo>
                <a:lnTo>
                  <a:pt x="2699118" y="202302"/>
                </a:lnTo>
                <a:lnTo>
                  <a:pt x="2740499" y="186483"/>
                </a:lnTo>
                <a:lnTo>
                  <a:pt x="2783237" y="173836"/>
                </a:lnTo>
                <a:lnTo>
                  <a:pt x="2826816" y="164494"/>
                </a:lnTo>
                <a:lnTo>
                  <a:pt x="2870722" y="158586"/>
                </a:lnTo>
                <a:lnTo>
                  <a:pt x="2914954" y="156113"/>
                </a:lnTo>
                <a:lnTo>
                  <a:pt x="2959513" y="157075"/>
                </a:lnTo>
                <a:lnTo>
                  <a:pt x="3004624" y="162711"/>
                </a:lnTo>
                <a:lnTo>
                  <a:pt x="3049044" y="172395"/>
                </a:lnTo>
                <a:lnTo>
                  <a:pt x="3092414" y="186030"/>
                </a:lnTo>
                <a:lnTo>
                  <a:pt x="3134378" y="203522"/>
                </a:lnTo>
                <a:lnTo>
                  <a:pt x="3174601" y="224714"/>
                </a:lnTo>
                <a:lnTo>
                  <a:pt x="3212748" y="249447"/>
                </a:lnTo>
                <a:lnTo>
                  <a:pt x="3248520" y="277509"/>
                </a:lnTo>
                <a:lnTo>
                  <a:pt x="3281615" y="308683"/>
                </a:lnTo>
                <a:lnTo>
                  <a:pt x="3315951" y="343561"/>
                </a:lnTo>
                <a:lnTo>
                  <a:pt x="3349914" y="379261"/>
                </a:lnTo>
                <a:lnTo>
                  <a:pt x="3384363" y="414510"/>
                </a:lnTo>
                <a:lnTo>
                  <a:pt x="3420160" y="448034"/>
                </a:lnTo>
                <a:lnTo>
                  <a:pt x="3458165" y="478562"/>
                </a:lnTo>
                <a:lnTo>
                  <a:pt x="3499241" y="504819"/>
                </a:lnTo>
                <a:lnTo>
                  <a:pt x="3544249" y="525533"/>
                </a:lnTo>
                <a:lnTo>
                  <a:pt x="3591312" y="539636"/>
                </a:lnTo>
                <a:lnTo>
                  <a:pt x="3637594" y="547191"/>
                </a:lnTo>
                <a:lnTo>
                  <a:pt x="3683147" y="548859"/>
                </a:lnTo>
                <a:lnTo>
                  <a:pt x="3728020" y="545300"/>
                </a:lnTo>
                <a:lnTo>
                  <a:pt x="3772266" y="537175"/>
                </a:lnTo>
                <a:lnTo>
                  <a:pt x="3815935" y="525147"/>
                </a:lnTo>
                <a:lnTo>
                  <a:pt x="3859078" y="509875"/>
                </a:lnTo>
                <a:lnTo>
                  <a:pt x="3901745" y="492021"/>
                </a:lnTo>
                <a:lnTo>
                  <a:pt x="3943988" y="472246"/>
                </a:lnTo>
                <a:lnTo>
                  <a:pt x="3985858" y="451211"/>
                </a:lnTo>
                <a:lnTo>
                  <a:pt x="4068680" y="408004"/>
                </a:lnTo>
                <a:lnTo>
                  <a:pt x="4109734" y="387155"/>
                </a:lnTo>
                <a:lnTo>
                  <a:pt x="4152988" y="366661"/>
                </a:lnTo>
                <a:lnTo>
                  <a:pt x="4197152" y="348032"/>
                </a:lnTo>
                <a:lnTo>
                  <a:pt x="4242232" y="331994"/>
                </a:lnTo>
                <a:lnTo>
                  <a:pt x="4288232" y="319274"/>
                </a:lnTo>
                <a:lnTo>
                  <a:pt x="4335154" y="310598"/>
                </a:lnTo>
                <a:lnTo>
                  <a:pt x="4383005" y="306692"/>
                </a:lnTo>
                <a:lnTo>
                  <a:pt x="4400211" y="307430"/>
                </a:lnTo>
                <a:lnTo>
                  <a:pt x="4400211" y="342641"/>
                </a:lnTo>
                <a:lnTo>
                  <a:pt x="4360431" y="343168"/>
                </a:lnTo>
                <a:lnTo>
                  <a:pt x="4314099" y="349078"/>
                </a:lnTo>
                <a:lnTo>
                  <a:pt x="4267448" y="360077"/>
                </a:lnTo>
                <a:lnTo>
                  <a:pt x="4219990" y="375830"/>
                </a:lnTo>
                <a:lnTo>
                  <a:pt x="4173778" y="394716"/>
                </a:lnTo>
                <a:lnTo>
                  <a:pt x="4128520" y="415922"/>
                </a:lnTo>
                <a:lnTo>
                  <a:pt x="4083924" y="438636"/>
                </a:lnTo>
                <a:lnTo>
                  <a:pt x="3995549" y="485344"/>
                </a:lnTo>
                <a:lnTo>
                  <a:pt x="3953265" y="506789"/>
                </a:lnTo>
                <a:lnTo>
                  <a:pt x="3910278" y="527014"/>
                </a:lnTo>
                <a:lnTo>
                  <a:pt x="3866483" y="545286"/>
                </a:lnTo>
                <a:lnTo>
                  <a:pt x="3821773" y="560871"/>
                </a:lnTo>
                <a:lnTo>
                  <a:pt x="3776045" y="573035"/>
                </a:lnTo>
                <a:lnTo>
                  <a:pt x="3729193" y="581045"/>
                </a:lnTo>
                <a:lnTo>
                  <a:pt x="3690512" y="583854"/>
                </a:lnTo>
                <a:lnTo>
                  <a:pt x="3671136" y="583891"/>
                </a:lnTo>
                <a:lnTo>
                  <a:pt x="3651738" y="583017"/>
                </a:lnTo>
                <a:lnTo>
                  <a:pt x="3613213" y="578557"/>
                </a:lnTo>
                <a:lnTo>
                  <a:pt x="3575277" y="570498"/>
                </a:lnTo>
                <a:lnTo>
                  <a:pt x="3538261" y="558925"/>
                </a:lnTo>
                <a:lnTo>
                  <a:pt x="3502495" y="543926"/>
                </a:lnTo>
                <a:lnTo>
                  <a:pt x="3468288" y="525648"/>
                </a:lnTo>
                <a:lnTo>
                  <a:pt x="3435950" y="504237"/>
                </a:lnTo>
                <a:lnTo>
                  <a:pt x="3398302" y="473617"/>
                </a:lnTo>
                <a:lnTo>
                  <a:pt x="3363051" y="440380"/>
                </a:lnTo>
                <a:lnTo>
                  <a:pt x="3329218" y="405601"/>
                </a:lnTo>
                <a:lnTo>
                  <a:pt x="3295824" y="370357"/>
                </a:lnTo>
                <a:lnTo>
                  <a:pt x="3261892" y="335721"/>
                </a:lnTo>
                <a:lnTo>
                  <a:pt x="3226444" y="302770"/>
                </a:lnTo>
                <a:lnTo>
                  <a:pt x="3188501" y="272578"/>
                </a:lnTo>
                <a:lnTo>
                  <a:pt x="3144033" y="244557"/>
                </a:lnTo>
                <a:lnTo>
                  <a:pt x="3097164" y="222492"/>
                </a:lnTo>
                <a:lnTo>
                  <a:pt x="3048371" y="206215"/>
                </a:lnTo>
                <a:lnTo>
                  <a:pt x="2998127" y="195556"/>
                </a:lnTo>
                <a:lnTo>
                  <a:pt x="2946908" y="190348"/>
                </a:lnTo>
                <a:lnTo>
                  <a:pt x="2895190" y="190421"/>
                </a:lnTo>
                <a:lnTo>
                  <a:pt x="2843448" y="195608"/>
                </a:lnTo>
                <a:lnTo>
                  <a:pt x="2792157" y="205740"/>
                </a:lnTo>
                <a:lnTo>
                  <a:pt x="2744409" y="220174"/>
                </a:lnTo>
                <a:lnTo>
                  <a:pt x="2699022" y="238882"/>
                </a:lnTo>
                <a:lnTo>
                  <a:pt x="2655645" y="261234"/>
                </a:lnTo>
                <a:lnTo>
                  <a:pt x="2613925" y="286601"/>
                </a:lnTo>
                <a:lnTo>
                  <a:pt x="2573510" y="314351"/>
                </a:lnTo>
                <a:lnTo>
                  <a:pt x="2534048" y="343856"/>
                </a:lnTo>
                <a:lnTo>
                  <a:pt x="2495185" y="374484"/>
                </a:lnTo>
                <a:lnTo>
                  <a:pt x="2417853" y="436589"/>
                </a:lnTo>
                <a:lnTo>
                  <a:pt x="2378679" y="466807"/>
                </a:lnTo>
                <a:lnTo>
                  <a:pt x="2338696" y="495627"/>
                </a:lnTo>
                <a:lnTo>
                  <a:pt x="2297553" y="522419"/>
                </a:lnTo>
                <a:lnTo>
                  <a:pt x="2254896" y="546554"/>
                </a:lnTo>
                <a:lnTo>
                  <a:pt x="2212353" y="566448"/>
                </a:lnTo>
                <a:lnTo>
                  <a:pt x="2167479" y="582710"/>
                </a:lnTo>
                <a:lnTo>
                  <a:pt x="2121053" y="594224"/>
                </a:lnTo>
                <a:lnTo>
                  <a:pt x="2073851" y="599875"/>
                </a:lnTo>
                <a:lnTo>
                  <a:pt x="2026653" y="598548"/>
                </a:lnTo>
                <a:lnTo>
                  <a:pt x="1980235" y="589127"/>
                </a:lnTo>
                <a:lnTo>
                  <a:pt x="1934639" y="569885"/>
                </a:lnTo>
                <a:lnTo>
                  <a:pt x="1894326" y="542717"/>
                </a:lnTo>
                <a:lnTo>
                  <a:pt x="1858511" y="509506"/>
                </a:lnTo>
                <a:lnTo>
                  <a:pt x="1826413" y="472136"/>
                </a:lnTo>
                <a:lnTo>
                  <a:pt x="1797247" y="432492"/>
                </a:lnTo>
                <a:lnTo>
                  <a:pt x="1739158" y="345720"/>
                </a:lnTo>
                <a:lnTo>
                  <a:pt x="1708750" y="303204"/>
                </a:lnTo>
                <a:lnTo>
                  <a:pt x="1675458" y="263176"/>
                </a:lnTo>
                <a:lnTo>
                  <a:pt x="1637801" y="227070"/>
                </a:lnTo>
                <a:lnTo>
                  <a:pt x="1596762" y="198476"/>
                </a:lnTo>
                <a:lnTo>
                  <a:pt x="1550449" y="179590"/>
                </a:lnTo>
                <a:lnTo>
                  <a:pt x="1501120" y="171329"/>
                </a:lnTo>
                <a:lnTo>
                  <a:pt x="1484421" y="171022"/>
                </a:lnTo>
                <a:lnTo>
                  <a:pt x="1467744" y="171946"/>
                </a:lnTo>
                <a:lnTo>
                  <a:pt x="1418755" y="182028"/>
                </a:lnTo>
                <a:lnTo>
                  <a:pt x="1343389" y="217764"/>
                </a:lnTo>
                <a:lnTo>
                  <a:pt x="1301684" y="244592"/>
                </a:lnTo>
                <a:lnTo>
                  <a:pt x="1262234" y="274452"/>
                </a:lnTo>
                <a:lnTo>
                  <a:pt x="1224538" y="306671"/>
                </a:lnTo>
                <a:lnTo>
                  <a:pt x="1188098" y="340580"/>
                </a:lnTo>
                <a:lnTo>
                  <a:pt x="1152416" y="375506"/>
                </a:lnTo>
                <a:lnTo>
                  <a:pt x="1116993" y="410778"/>
                </a:lnTo>
                <a:lnTo>
                  <a:pt x="1081330" y="445726"/>
                </a:lnTo>
                <a:lnTo>
                  <a:pt x="1044929" y="479677"/>
                </a:lnTo>
                <a:lnTo>
                  <a:pt x="1007289" y="511962"/>
                </a:lnTo>
                <a:lnTo>
                  <a:pt x="967914" y="541908"/>
                </a:lnTo>
                <a:lnTo>
                  <a:pt x="926303" y="568844"/>
                </a:lnTo>
                <a:lnTo>
                  <a:pt x="885559" y="590918"/>
                </a:lnTo>
                <a:lnTo>
                  <a:pt x="842261" y="609913"/>
                </a:lnTo>
                <a:lnTo>
                  <a:pt x="797163" y="624157"/>
                </a:lnTo>
                <a:lnTo>
                  <a:pt x="751023" y="631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5781" y="0"/>
            <a:ext cx="4166235" cy="958850"/>
          </a:xfrm>
          <a:custGeom>
            <a:avLst/>
            <a:gdLst/>
            <a:ahLst/>
            <a:cxnLst/>
            <a:rect l="l" t="t" r="r" b="b"/>
            <a:pathLst>
              <a:path w="4166235" h="958850">
                <a:moveTo>
                  <a:pt x="2062941" y="958616"/>
                </a:moveTo>
                <a:lnTo>
                  <a:pt x="2012425" y="957341"/>
                </a:lnTo>
                <a:lnTo>
                  <a:pt x="1961916" y="957341"/>
                </a:lnTo>
                <a:lnTo>
                  <a:pt x="1911413" y="956066"/>
                </a:lnTo>
                <a:lnTo>
                  <a:pt x="1860918" y="953517"/>
                </a:lnTo>
                <a:lnTo>
                  <a:pt x="1709471" y="942044"/>
                </a:lnTo>
                <a:lnTo>
                  <a:pt x="1659002" y="936945"/>
                </a:lnTo>
                <a:lnTo>
                  <a:pt x="1558084" y="924198"/>
                </a:lnTo>
                <a:lnTo>
                  <a:pt x="1457718" y="908900"/>
                </a:lnTo>
                <a:lnTo>
                  <a:pt x="1358392" y="891054"/>
                </a:lnTo>
                <a:lnTo>
                  <a:pt x="1308984" y="880856"/>
                </a:lnTo>
                <a:lnTo>
                  <a:pt x="1210679" y="857910"/>
                </a:lnTo>
                <a:lnTo>
                  <a:pt x="1113054" y="832415"/>
                </a:lnTo>
                <a:lnTo>
                  <a:pt x="1064497" y="818393"/>
                </a:lnTo>
                <a:lnTo>
                  <a:pt x="967947" y="787799"/>
                </a:lnTo>
                <a:lnTo>
                  <a:pt x="825131" y="738083"/>
                </a:lnTo>
                <a:lnTo>
                  <a:pt x="684822" y="680719"/>
                </a:lnTo>
                <a:lnTo>
                  <a:pt x="592675" y="639927"/>
                </a:lnTo>
                <a:lnTo>
                  <a:pt x="547020" y="618256"/>
                </a:lnTo>
                <a:lnTo>
                  <a:pt x="463120" y="574914"/>
                </a:lnTo>
                <a:lnTo>
                  <a:pt x="420960" y="550694"/>
                </a:lnTo>
                <a:lnTo>
                  <a:pt x="379082" y="525199"/>
                </a:lnTo>
                <a:lnTo>
                  <a:pt x="337803" y="498429"/>
                </a:lnTo>
                <a:lnTo>
                  <a:pt x="297438" y="470384"/>
                </a:lnTo>
                <a:lnTo>
                  <a:pt x="258304" y="439790"/>
                </a:lnTo>
                <a:lnTo>
                  <a:pt x="220718" y="409196"/>
                </a:lnTo>
                <a:lnTo>
                  <a:pt x="184996" y="376053"/>
                </a:lnTo>
                <a:lnTo>
                  <a:pt x="151455" y="340359"/>
                </a:lnTo>
                <a:lnTo>
                  <a:pt x="120411" y="304666"/>
                </a:lnTo>
                <a:lnTo>
                  <a:pt x="92181" y="265149"/>
                </a:lnTo>
                <a:lnTo>
                  <a:pt x="67081" y="225631"/>
                </a:lnTo>
                <a:lnTo>
                  <a:pt x="45427" y="183564"/>
                </a:lnTo>
                <a:lnTo>
                  <a:pt x="27535" y="138948"/>
                </a:lnTo>
                <a:lnTo>
                  <a:pt x="13724" y="93057"/>
                </a:lnTo>
                <a:lnTo>
                  <a:pt x="4308" y="44616"/>
                </a:lnTo>
                <a:lnTo>
                  <a:pt x="0" y="0"/>
                </a:lnTo>
                <a:lnTo>
                  <a:pt x="22050" y="0"/>
                </a:lnTo>
                <a:lnTo>
                  <a:pt x="24852" y="33143"/>
                </a:lnTo>
                <a:lnTo>
                  <a:pt x="33473" y="79034"/>
                </a:lnTo>
                <a:lnTo>
                  <a:pt x="46516" y="124926"/>
                </a:lnTo>
                <a:lnTo>
                  <a:pt x="63694" y="168267"/>
                </a:lnTo>
                <a:lnTo>
                  <a:pt x="84718" y="210334"/>
                </a:lnTo>
                <a:lnTo>
                  <a:pt x="109301" y="251126"/>
                </a:lnTo>
                <a:lnTo>
                  <a:pt x="137155" y="289369"/>
                </a:lnTo>
                <a:lnTo>
                  <a:pt x="167992" y="326337"/>
                </a:lnTo>
                <a:lnTo>
                  <a:pt x="201900" y="362030"/>
                </a:lnTo>
                <a:lnTo>
                  <a:pt x="237696" y="395174"/>
                </a:lnTo>
                <a:lnTo>
                  <a:pt x="275173" y="425768"/>
                </a:lnTo>
                <a:lnTo>
                  <a:pt x="314125" y="456362"/>
                </a:lnTo>
                <a:lnTo>
                  <a:pt x="354343" y="483132"/>
                </a:lnTo>
                <a:lnTo>
                  <a:pt x="395622" y="509902"/>
                </a:lnTo>
                <a:lnTo>
                  <a:pt x="437752" y="535397"/>
                </a:lnTo>
                <a:lnTo>
                  <a:pt x="523743" y="581288"/>
                </a:lnTo>
                <a:lnTo>
                  <a:pt x="612883" y="624630"/>
                </a:lnTo>
                <a:lnTo>
                  <a:pt x="657890" y="645026"/>
                </a:lnTo>
                <a:lnTo>
                  <a:pt x="794654" y="702390"/>
                </a:lnTo>
                <a:lnTo>
                  <a:pt x="840824" y="720237"/>
                </a:lnTo>
                <a:lnTo>
                  <a:pt x="934036" y="753380"/>
                </a:lnTo>
                <a:lnTo>
                  <a:pt x="981079" y="768677"/>
                </a:lnTo>
                <a:lnTo>
                  <a:pt x="1080912" y="799271"/>
                </a:lnTo>
                <a:lnTo>
                  <a:pt x="1131026" y="813294"/>
                </a:lnTo>
                <a:lnTo>
                  <a:pt x="1231646" y="838789"/>
                </a:lnTo>
                <a:lnTo>
                  <a:pt x="1332792" y="861735"/>
                </a:lnTo>
                <a:lnTo>
                  <a:pt x="1383562" y="871933"/>
                </a:lnTo>
                <a:lnTo>
                  <a:pt x="1485495" y="889779"/>
                </a:lnTo>
                <a:lnTo>
                  <a:pt x="1587953" y="905076"/>
                </a:lnTo>
                <a:lnTo>
                  <a:pt x="1639379" y="911450"/>
                </a:lnTo>
                <a:lnTo>
                  <a:pt x="1742625" y="921648"/>
                </a:lnTo>
                <a:lnTo>
                  <a:pt x="1846396" y="929297"/>
                </a:lnTo>
                <a:lnTo>
                  <a:pt x="1898478" y="931846"/>
                </a:lnTo>
                <a:lnTo>
                  <a:pt x="2002924" y="934396"/>
                </a:lnTo>
                <a:lnTo>
                  <a:pt x="2454668" y="934396"/>
                </a:lnTo>
                <a:lnTo>
                  <a:pt x="2366177" y="943319"/>
                </a:lnTo>
                <a:lnTo>
                  <a:pt x="2265071" y="950967"/>
                </a:lnTo>
                <a:lnTo>
                  <a:pt x="2163993" y="956066"/>
                </a:lnTo>
                <a:lnTo>
                  <a:pt x="2062941" y="958616"/>
                </a:lnTo>
                <a:close/>
              </a:path>
              <a:path w="4166235" h="958850">
                <a:moveTo>
                  <a:pt x="2232650" y="753380"/>
                </a:moveTo>
                <a:lnTo>
                  <a:pt x="2082050" y="753380"/>
                </a:lnTo>
                <a:lnTo>
                  <a:pt x="2031904" y="752106"/>
                </a:lnTo>
                <a:lnTo>
                  <a:pt x="1981787" y="749556"/>
                </a:lnTo>
                <a:lnTo>
                  <a:pt x="1931696" y="748281"/>
                </a:lnTo>
                <a:lnTo>
                  <a:pt x="1881633" y="745732"/>
                </a:lnTo>
                <a:lnTo>
                  <a:pt x="1731608" y="734259"/>
                </a:lnTo>
                <a:lnTo>
                  <a:pt x="1581829" y="718962"/>
                </a:lnTo>
                <a:lnTo>
                  <a:pt x="1531957" y="712588"/>
                </a:lnTo>
                <a:lnTo>
                  <a:pt x="1482113" y="704940"/>
                </a:lnTo>
                <a:lnTo>
                  <a:pt x="1432296" y="698566"/>
                </a:lnTo>
                <a:lnTo>
                  <a:pt x="1382507" y="690917"/>
                </a:lnTo>
                <a:lnTo>
                  <a:pt x="1281722" y="673071"/>
                </a:lnTo>
                <a:lnTo>
                  <a:pt x="1230616" y="662873"/>
                </a:lnTo>
                <a:lnTo>
                  <a:pt x="1129019" y="637377"/>
                </a:lnTo>
                <a:lnTo>
                  <a:pt x="1078959" y="622080"/>
                </a:lnTo>
                <a:lnTo>
                  <a:pt x="1029679" y="605509"/>
                </a:lnTo>
                <a:lnTo>
                  <a:pt x="981394" y="585112"/>
                </a:lnTo>
                <a:lnTo>
                  <a:pt x="934322" y="563442"/>
                </a:lnTo>
                <a:lnTo>
                  <a:pt x="888676" y="537947"/>
                </a:lnTo>
                <a:lnTo>
                  <a:pt x="844673" y="509902"/>
                </a:lnTo>
                <a:lnTo>
                  <a:pt x="804994" y="480582"/>
                </a:lnTo>
                <a:lnTo>
                  <a:pt x="767293" y="447439"/>
                </a:lnTo>
                <a:lnTo>
                  <a:pt x="732038" y="411746"/>
                </a:lnTo>
                <a:lnTo>
                  <a:pt x="699696" y="373503"/>
                </a:lnTo>
                <a:lnTo>
                  <a:pt x="670734" y="332711"/>
                </a:lnTo>
                <a:lnTo>
                  <a:pt x="645618" y="290644"/>
                </a:lnTo>
                <a:lnTo>
                  <a:pt x="624815" y="244753"/>
                </a:lnTo>
                <a:lnTo>
                  <a:pt x="608792" y="197587"/>
                </a:lnTo>
                <a:lnTo>
                  <a:pt x="598016" y="149146"/>
                </a:lnTo>
                <a:lnTo>
                  <a:pt x="592962" y="98156"/>
                </a:lnTo>
                <a:lnTo>
                  <a:pt x="593669" y="54814"/>
                </a:lnTo>
                <a:lnTo>
                  <a:pt x="593773" y="48440"/>
                </a:lnTo>
                <a:lnTo>
                  <a:pt x="599920" y="0"/>
                </a:lnTo>
                <a:lnTo>
                  <a:pt x="626580" y="0"/>
                </a:lnTo>
                <a:lnTo>
                  <a:pt x="625871" y="2549"/>
                </a:lnTo>
                <a:lnTo>
                  <a:pt x="619861" y="52264"/>
                </a:lnTo>
                <a:lnTo>
                  <a:pt x="619848" y="54814"/>
                </a:lnTo>
                <a:lnTo>
                  <a:pt x="619724" y="79034"/>
                </a:lnTo>
                <a:lnTo>
                  <a:pt x="619601" y="103255"/>
                </a:lnTo>
                <a:lnTo>
                  <a:pt x="625664" y="152970"/>
                </a:lnTo>
                <a:lnTo>
                  <a:pt x="637850" y="202686"/>
                </a:lnTo>
                <a:lnTo>
                  <a:pt x="655605" y="249852"/>
                </a:lnTo>
                <a:lnTo>
                  <a:pt x="678375" y="294468"/>
                </a:lnTo>
                <a:lnTo>
                  <a:pt x="705605" y="337810"/>
                </a:lnTo>
                <a:lnTo>
                  <a:pt x="736742" y="377327"/>
                </a:lnTo>
                <a:lnTo>
                  <a:pt x="771230" y="414295"/>
                </a:lnTo>
                <a:lnTo>
                  <a:pt x="808516" y="448714"/>
                </a:lnTo>
                <a:lnTo>
                  <a:pt x="848046" y="480582"/>
                </a:lnTo>
                <a:lnTo>
                  <a:pt x="890237" y="508627"/>
                </a:lnTo>
                <a:lnTo>
                  <a:pt x="934079" y="532847"/>
                </a:lnTo>
                <a:lnTo>
                  <a:pt x="979360" y="555793"/>
                </a:lnTo>
                <a:lnTo>
                  <a:pt x="1025868" y="574914"/>
                </a:lnTo>
                <a:lnTo>
                  <a:pt x="1073392" y="592761"/>
                </a:lnTo>
                <a:lnTo>
                  <a:pt x="1121721" y="608058"/>
                </a:lnTo>
                <a:lnTo>
                  <a:pt x="1170644" y="620806"/>
                </a:lnTo>
                <a:lnTo>
                  <a:pt x="1219949" y="632278"/>
                </a:lnTo>
                <a:lnTo>
                  <a:pt x="1318860" y="652675"/>
                </a:lnTo>
                <a:lnTo>
                  <a:pt x="1369329" y="661598"/>
                </a:lnTo>
                <a:lnTo>
                  <a:pt x="1521124" y="684543"/>
                </a:lnTo>
                <a:lnTo>
                  <a:pt x="1571851" y="690917"/>
                </a:lnTo>
                <a:lnTo>
                  <a:pt x="1622642" y="696016"/>
                </a:lnTo>
                <a:lnTo>
                  <a:pt x="1673498" y="702390"/>
                </a:lnTo>
                <a:lnTo>
                  <a:pt x="1724418" y="706214"/>
                </a:lnTo>
                <a:lnTo>
                  <a:pt x="1775402" y="711313"/>
                </a:lnTo>
                <a:lnTo>
                  <a:pt x="1826451" y="715138"/>
                </a:lnTo>
                <a:lnTo>
                  <a:pt x="1980338" y="722786"/>
                </a:lnTo>
                <a:lnTo>
                  <a:pt x="2134280" y="726610"/>
                </a:lnTo>
                <a:lnTo>
                  <a:pt x="2682309" y="726610"/>
                </a:lnTo>
                <a:lnTo>
                  <a:pt x="2640685" y="731709"/>
                </a:lnTo>
                <a:lnTo>
                  <a:pt x="2433833" y="747006"/>
                </a:lnTo>
                <a:lnTo>
                  <a:pt x="2383496" y="749556"/>
                </a:lnTo>
                <a:lnTo>
                  <a:pt x="2232650" y="753380"/>
                </a:lnTo>
                <a:close/>
              </a:path>
              <a:path w="4166235" h="958850">
                <a:moveTo>
                  <a:pt x="2682309" y="726610"/>
                </a:moveTo>
                <a:lnTo>
                  <a:pt x="2236762" y="726610"/>
                </a:lnTo>
                <a:lnTo>
                  <a:pt x="2339126" y="724061"/>
                </a:lnTo>
                <a:lnTo>
                  <a:pt x="2492453" y="716412"/>
                </a:lnTo>
                <a:lnTo>
                  <a:pt x="2594525" y="708764"/>
                </a:lnTo>
                <a:lnTo>
                  <a:pt x="2696480" y="698566"/>
                </a:lnTo>
                <a:lnTo>
                  <a:pt x="2747414" y="692192"/>
                </a:lnTo>
                <a:lnTo>
                  <a:pt x="2798318" y="687093"/>
                </a:lnTo>
                <a:lnTo>
                  <a:pt x="3001642" y="656499"/>
                </a:lnTo>
                <a:lnTo>
                  <a:pt x="3051896" y="647576"/>
                </a:lnTo>
                <a:lnTo>
                  <a:pt x="3102137" y="637377"/>
                </a:lnTo>
                <a:lnTo>
                  <a:pt x="3152325" y="628454"/>
                </a:lnTo>
                <a:lnTo>
                  <a:pt x="3202417" y="618256"/>
                </a:lnTo>
                <a:lnTo>
                  <a:pt x="3302143" y="595311"/>
                </a:lnTo>
                <a:lnTo>
                  <a:pt x="3351693" y="582563"/>
                </a:lnTo>
                <a:lnTo>
                  <a:pt x="3449955" y="554518"/>
                </a:lnTo>
                <a:lnTo>
                  <a:pt x="3498558" y="539221"/>
                </a:lnTo>
                <a:lnTo>
                  <a:pt x="3548372" y="521375"/>
                </a:lnTo>
                <a:lnTo>
                  <a:pt x="3597752" y="502253"/>
                </a:lnTo>
                <a:lnTo>
                  <a:pt x="3646520" y="481857"/>
                </a:lnTo>
                <a:lnTo>
                  <a:pt x="3694494" y="460186"/>
                </a:lnTo>
                <a:lnTo>
                  <a:pt x="3741496" y="435966"/>
                </a:lnTo>
                <a:lnTo>
                  <a:pt x="3787345" y="409196"/>
                </a:lnTo>
                <a:lnTo>
                  <a:pt x="3831862" y="381152"/>
                </a:lnTo>
                <a:lnTo>
                  <a:pt x="3874865" y="350557"/>
                </a:lnTo>
                <a:lnTo>
                  <a:pt x="3916175" y="317414"/>
                </a:lnTo>
                <a:lnTo>
                  <a:pt x="3924168" y="309765"/>
                </a:lnTo>
                <a:lnTo>
                  <a:pt x="3932045" y="303391"/>
                </a:lnTo>
                <a:lnTo>
                  <a:pt x="3939816" y="295743"/>
                </a:lnTo>
                <a:lnTo>
                  <a:pt x="3947495" y="289369"/>
                </a:lnTo>
                <a:lnTo>
                  <a:pt x="3979336" y="246027"/>
                </a:lnTo>
                <a:lnTo>
                  <a:pt x="4006609" y="200136"/>
                </a:lnTo>
                <a:lnTo>
                  <a:pt x="4029314" y="152970"/>
                </a:lnTo>
                <a:lnTo>
                  <a:pt x="4047451" y="103255"/>
                </a:lnTo>
                <a:lnTo>
                  <a:pt x="4058605" y="54814"/>
                </a:lnTo>
                <a:lnTo>
                  <a:pt x="4064204" y="7648"/>
                </a:lnTo>
                <a:lnTo>
                  <a:pt x="4064271" y="0"/>
                </a:lnTo>
                <a:lnTo>
                  <a:pt x="4090181" y="0"/>
                </a:lnTo>
                <a:lnTo>
                  <a:pt x="4085389" y="48440"/>
                </a:lnTo>
                <a:lnTo>
                  <a:pt x="4070890" y="112178"/>
                </a:lnTo>
                <a:lnTo>
                  <a:pt x="4047832" y="173366"/>
                </a:lnTo>
                <a:lnTo>
                  <a:pt x="4080391" y="173366"/>
                </a:lnTo>
                <a:lnTo>
                  <a:pt x="4040766" y="228181"/>
                </a:lnTo>
                <a:lnTo>
                  <a:pt x="4005342" y="270248"/>
                </a:lnTo>
                <a:lnTo>
                  <a:pt x="3966814" y="308490"/>
                </a:lnTo>
                <a:lnTo>
                  <a:pt x="3953871" y="319963"/>
                </a:lnTo>
                <a:lnTo>
                  <a:pt x="3934116" y="342909"/>
                </a:lnTo>
                <a:lnTo>
                  <a:pt x="3913604" y="364580"/>
                </a:lnTo>
                <a:lnTo>
                  <a:pt x="3892334" y="384976"/>
                </a:lnTo>
                <a:lnTo>
                  <a:pt x="3870307" y="405372"/>
                </a:lnTo>
                <a:lnTo>
                  <a:pt x="3834593" y="435966"/>
                </a:lnTo>
                <a:lnTo>
                  <a:pt x="3794519" y="435966"/>
                </a:lnTo>
                <a:lnTo>
                  <a:pt x="3792217" y="437690"/>
                </a:lnTo>
                <a:lnTo>
                  <a:pt x="3749078" y="461461"/>
                </a:lnTo>
                <a:lnTo>
                  <a:pt x="3701971" y="485682"/>
                </a:lnTo>
                <a:lnTo>
                  <a:pt x="3654024" y="508627"/>
                </a:lnTo>
                <a:lnTo>
                  <a:pt x="3605238" y="529023"/>
                </a:lnTo>
                <a:lnTo>
                  <a:pt x="3555612" y="548145"/>
                </a:lnTo>
                <a:lnTo>
                  <a:pt x="3506846" y="564716"/>
                </a:lnTo>
                <a:lnTo>
                  <a:pt x="3408103" y="595311"/>
                </a:lnTo>
                <a:lnTo>
                  <a:pt x="3257712" y="633553"/>
                </a:lnTo>
                <a:lnTo>
                  <a:pt x="3207176" y="643751"/>
                </a:lnTo>
                <a:lnTo>
                  <a:pt x="3156521" y="655224"/>
                </a:lnTo>
                <a:lnTo>
                  <a:pt x="3105798" y="664147"/>
                </a:lnTo>
                <a:lnTo>
                  <a:pt x="3055056" y="674345"/>
                </a:lnTo>
                <a:lnTo>
                  <a:pt x="3003493" y="683269"/>
                </a:lnTo>
                <a:lnTo>
                  <a:pt x="2951863" y="690917"/>
                </a:lnTo>
                <a:lnTo>
                  <a:pt x="2900167" y="699841"/>
                </a:lnTo>
                <a:lnTo>
                  <a:pt x="2848403" y="707489"/>
                </a:lnTo>
                <a:lnTo>
                  <a:pt x="2744678" y="720237"/>
                </a:lnTo>
                <a:lnTo>
                  <a:pt x="2692715" y="725336"/>
                </a:lnTo>
                <a:lnTo>
                  <a:pt x="2682309" y="726610"/>
                </a:lnTo>
                <a:close/>
              </a:path>
              <a:path w="4166235" h="958850">
                <a:moveTo>
                  <a:pt x="4080391" y="173366"/>
                </a:moveTo>
                <a:lnTo>
                  <a:pt x="4047832" y="173366"/>
                </a:lnTo>
                <a:lnTo>
                  <a:pt x="4074098" y="133849"/>
                </a:lnTo>
                <a:lnTo>
                  <a:pt x="4097448" y="91782"/>
                </a:lnTo>
                <a:lnTo>
                  <a:pt x="4117882" y="49715"/>
                </a:lnTo>
                <a:lnTo>
                  <a:pt x="4135400" y="5099"/>
                </a:lnTo>
                <a:lnTo>
                  <a:pt x="4137240" y="0"/>
                </a:lnTo>
                <a:lnTo>
                  <a:pt x="4165632" y="0"/>
                </a:lnTo>
                <a:lnTo>
                  <a:pt x="4150252" y="42066"/>
                </a:lnTo>
                <a:lnTo>
                  <a:pt x="4128124" y="91782"/>
                </a:lnTo>
                <a:lnTo>
                  <a:pt x="4102304" y="138948"/>
                </a:lnTo>
                <a:lnTo>
                  <a:pt x="4080391" y="173366"/>
                </a:lnTo>
                <a:close/>
              </a:path>
              <a:path w="4166235" h="958850">
                <a:moveTo>
                  <a:pt x="3792217" y="437690"/>
                </a:moveTo>
                <a:lnTo>
                  <a:pt x="3794519" y="435966"/>
                </a:lnTo>
                <a:lnTo>
                  <a:pt x="3795346" y="435966"/>
                </a:lnTo>
                <a:lnTo>
                  <a:pt x="3792217" y="437690"/>
                </a:lnTo>
                <a:close/>
              </a:path>
              <a:path w="4166235" h="958850">
                <a:moveTo>
                  <a:pt x="2454668" y="934396"/>
                </a:moveTo>
                <a:lnTo>
                  <a:pt x="2107119" y="934396"/>
                </a:lnTo>
                <a:lnTo>
                  <a:pt x="2159083" y="933121"/>
                </a:lnTo>
                <a:lnTo>
                  <a:pt x="2262741" y="928022"/>
                </a:lnTo>
                <a:lnTo>
                  <a:pt x="2314435" y="924198"/>
                </a:lnTo>
                <a:lnTo>
                  <a:pt x="2468982" y="908900"/>
                </a:lnTo>
                <a:lnTo>
                  <a:pt x="2520319" y="901252"/>
                </a:lnTo>
                <a:lnTo>
                  <a:pt x="2571566" y="894878"/>
                </a:lnTo>
                <a:lnTo>
                  <a:pt x="2673792" y="877032"/>
                </a:lnTo>
                <a:lnTo>
                  <a:pt x="2775659" y="856635"/>
                </a:lnTo>
                <a:lnTo>
                  <a:pt x="2826458" y="845163"/>
                </a:lnTo>
                <a:lnTo>
                  <a:pt x="2927789" y="819668"/>
                </a:lnTo>
                <a:lnTo>
                  <a:pt x="2975794" y="806920"/>
                </a:lnTo>
                <a:lnTo>
                  <a:pt x="3071075" y="778875"/>
                </a:lnTo>
                <a:lnTo>
                  <a:pt x="3165381" y="748281"/>
                </a:lnTo>
                <a:lnTo>
                  <a:pt x="3212169" y="731709"/>
                </a:lnTo>
                <a:lnTo>
                  <a:pt x="3305014" y="696016"/>
                </a:lnTo>
                <a:lnTo>
                  <a:pt x="3396884" y="657774"/>
                </a:lnTo>
                <a:lnTo>
                  <a:pt x="3443230" y="637377"/>
                </a:lnTo>
                <a:lnTo>
                  <a:pt x="3535055" y="594036"/>
                </a:lnTo>
                <a:lnTo>
                  <a:pt x="3580282" y="571090"/>
                </a:lnTo>
                <a:lnTo>
                  <a:pt x="3624884" y="546870"/>
                </a:lnTo>
                <a:lnTo>
                  <a:pt x="3668735" y="521375"/>
                </a:lnTo>
                <a:lnTo>
                  <a:pt x="3711708" y="494605"/>
                </a:lnTo>
                <a:lnTo>
                  <a:pt x="3753678" y="466560"/>
                </a:lnTo>
                <a:lnTo>
                  <a:pt x="3792217" y="437690"/>
                </a:lnTo>
                <a:lnTo>
                  <a:pt x="3795346" y="435966"/>
                </a:lnTo>
                <a:lnTo>
                  <a:pt x="3834593" y="435966"/>
                </a:lnTo>
                <a:lnTo>
                  <a:pt x="3831617" y="438516"/>
                </a:lnTo>
                <a:lnTo>
                  <a:pt x="3791552" y="469110"/>
                </a:lnTo>
                <a:lnTo>
                  <a:pt x="3750252" y="498429"/>
                </a:lnTo>
                <a:lnTo>
                  <a:pt x="3707856" y="526474"/>
                </a:lnTo>
                <a:lnTo>
                  <a:pt x="3664504" y="551969"/>
                </a:lnTo>
                <a:lnTo>
                  <a:pt x="3620335" y="577464"/>
                </a:lnTo>
                <a:lnTo>
                  <a:pt x="3575490" y="601684"/>
                </a:lnTo>
                <a:lnTo>
                  <a:pt x="3438239" y="666697"/>
                </a:lnTo>
                <a:lnTo>
                  <a:pt x="3391886" y="685818"/>
                </a:lnTo>
                <a:lnTo>
                  <a:pt x="3345269" y="706214"/>
                </a:lnTo>
                <a:lnTo>
                  <a:pt x="3203838" y="759754"/>
                </a:lnTo>
                <a:lnTo>
                  <a:pt x="3156167" y="776326"/>
                </a:lnTo>
                <a:lnTo>
                  <a:pt x="3011576" y="822217"/>
                </a:lnTo>
                <a:lnTo>
                  <a:pt x="2962906" y="836239"/>
                </a:lnTo>
                <a:lnTo>
                  <a:pt x="2914081" y="848987"/>
                </a:lnTo>
                <a:lnTo>
                  <a:pt x="2766673" y="883405"/>
                </a:lnTo>
                <a:lnTo>
                  <a:pt x="2717227" y="893603"/>
                </a:lnTo>
                <a:lnTo>
                  <a:pt x="2617867" y="911450"/>
                </a:lnTo>
                <a:lnTo>
                  <a:pt x="2567954" y="919099"/>
                </a:lnTo>
                <a:lnTo>
                  <a:pt x="2517886" y="925472"/>
                </a:lnTo>
                <a:lnTo>
                  <a:pt x="2467309" y="933121"/>
                </a:lnTo>
                <a:lnTo>
                  <a:pt x="2454668" y="934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7300" y="9368790"/>
            <a:ext cx="2753360" cy="918210"/>
          </a:xfrm>
          <a:custGeom>
            <a:avLst/>
            <a:gdLst/>
            <a:ahLst/>
            <a:cxnLst/>
            <a:rect l="l" t="t" r="r" b="b"/>
            <a:pathLst>
              <a:path w="2753359" h="918209">
                <a:moveTo>
                  <a:pt x="1148282" y="12699"/>
                </a:moveTo>
                <a:lnTo>
                  <a:pt x="1543721" y="12699"/>
                </a:lnTo>
                <a:lnTo>
                  <a:pt x="1562890" y="15239"/>
                </a:lnTo>
                <a:lnTo>
                  <a:pt x="1582027" y="19049"/>
                </a:lnTo>
                <a:lnTo>
                  <a:pt x="1620181" y="24129"/>
                </a:lnTo>
                <a:lnTo>
                  <a:pt x="1716793" y="44449"/>
                </a:lnTo>
                <a:lnTo>
                  <a:pt x="1811645" y="69849"/>
                </a:lnTo>
                <a:lnTo>
                  <a:pt x="1858411" y="85089"/>
                </a:lnTo>
                <a:lnTo>
                  <a:pt x="1904738" y="101599"/>
                </a:lnTo>
                <a:lnTo>
                  <a:pt x="1950624" y="119379"/>
                </a:lnTo>
                <a:lnTo>
                  <a:pt x="1996071" y="138429"/>
                </a:lnTo>
                <a:lnTo>
                  <a:pt x="2084970" y="181609"/>
                </a:lnTo>
                <a:lnTo>
                  <a:pt x="2128253" y="204469"/>
                </a:lnTo>
                <a:lnTo>
                  <a:pt x="2170758" y="229869"/>
                </a:lnTo>
                <a:lnTo>
                  <a:pt x="2212486" y="255269"/>
                </a:lnTo>
                <a:lnTo>
                  <a:pt x="2253436" y="281939"/>
                </a:lnTo>
                <a:lnTo>
                  <a:pt x="2293609" y="311149"/>
                </a:lnTo>
                <a:lnTo>
                  <a:pt x="2333005" y="340359"/>
                </a:lnTo>
                <a:lnTo>
                  <a:pt x="2371215" y="372109"/>
                </a:lnTo>
                <a:lnTo>
                  <a:pt x="2408599" y="403859"/>
                </a:lnTo>
                <a:lnTo>
                  <a:pt x="2445028" y="438149"/>
                </a:lnTo>
                <a:lnTo>
                  <a:pt x="2480367" y="473709"/>
                </a:lnTo>
                <a:lnTo>
                  <a:pt x="2514487" y="510539"/>
                </a:lnTo>
                <a:lnTo>
                  <a:pt x="2547256" y="548639"/>
                </a:lnTo>
                <a:lnTo>
                  <a:pt x="2578542" y="588009"/>
                </a:lnTo>
                <a:lnTo>
                  <a:pt x="2608213" y="627379"/>
                </a:lnTo>
                <a:lnTo>
                  <a:pt x="2636139" y="669289"/>
                </a:lnTo>
                <a:lnTo>
                  <a:pt x="2662188" y="712469"/>
                </a:lnTo>
                <a:lnTo>
                  <a:pt x="2686227" y="755649"/>
                </a:lnTo>
                <a:lnTo>
                  <a:pt x="2708127" y="800099"/>
                </a:lnTo>
                <a:lnTo>
                  <a:pt x="2727755" y="845819"/>
                </a:lnTo>
                <a:lnTo>
                  <a:pt x="2744979" y="892809"/>
                </a:lnTo>
                <a:lnTo>
                  <a:pt x="2753185" y="918209"/>
                </a:lnTo>
                <a:lnTo>
                  <a:pt x="2733438" y="918209"/>
                </a:lnTo>
                <a:lnTo>
                  <a:pt x="2718098" y="873759"/>
                </a:lnTo>
                <a:lnTo>
                  <a:pt x="2699734" y="829309"/>
                </a:lnTo>
                <a:lnTo>
                  <a:pt x="2679089" y="784859"/>
                </a:lnTo>
                <a:lnTo>
                  <a:pt x="2656309" y="740409"/>
                </a:lnTo>
                <a:lnTo>
                  <a:pt x="2631540" y="698499"/>
                </a:lnTo>
                <a:lnTo>
                  <a:pt x="2605018" y="657859"/>
                </a:lnTo>
                <a:lnTo>
                  <a:pt x="2576873" y="617219"/>
                </a:lnTo>
                <a:lnTo>
                  <a:pt x="2547176" y="579119"/>
                </a:lnTo>
                <a:lnTo>
                  <a:pt x="2515997" y="541019"/>
                </a:lnTo>
                <a:lnTo>
                  <a:pt x="2483408" y="504189"/>
                </a:lnTo>
                <a:lnTo>
                  <a:pt x="2449478" y="468629"/>
                </a:lnTo>
                <a:lnTo>
                  <a:pt x="2414277" y="435609"/>
                </a:lnTo>
                <a:lnTo>
                  <a:pt x="2377878" y="402589"/>
                </a:lnTo>
                <a:lnTo>
                  <a:pt x="2340349" y="370839"/>
                </a:lnTo>
                <a:lnTo>
                  <a:pt x="2301762" y="340359"/>
                </a:lnTo>
                <a:lnTo>
                  <a:pt x="2262187" y="311149"/>
                </a:lnTo>
                <a:lnTo>
                  <a:pt x="2221694" y="283209"/>
                </a:lnTo>
                <a:lnTo>
                  <a:pt x="2180355" y="257809"/>
                </a:lnTo>
                <a:lnTo>
                  <a:pt x="2138239" y="232409"/>
                </a:lnTo>
                <a:lnTo>
                  <a:pt x="2095418" y="208279"/>
                </a:lnTo>
                <a:lnTo>
                  <a:pt x="2007939" y="165099"/>
                </a:lnTo>
                <a:lnTo>
                  <a:pt x="1918679" y="126999"/>
                </a:lnTo>
                <a:lnTo>
                  <a:pt x="1873348" y="110489"/>
                </a:lnTo>
                <a:lnTo>
                  <a:pt x="1827551" y="95249"/>
                </a:lnTo>
                <a:lnTo>
                  <a:pt x="1781287" y="81279"/>
                </a:lnTo>
                <a:lnTo>
                  <a:pt x="1734557" y="68579"/>
                </a:lnTo>
                <a:lnTo>
                  <a:pt x="1687360" y="57149"/>
                </a:lnTo>
                <a:lnTo>
                  <a:pt x="1592169" y="39369"/>
                </a:lnTo>
                <a:lnTo>
                  <a:pt x="1496318" y="26669"/>
                </a:lnTo>
                <a:lnTo>
                  <a:pt x="1448145" y="22859"/>
                </a:lnTo>
                <a:lnTo>
                  <a:pt x="1399807" y="20319"/>
                </a:lnTo>
                <a:lnTo>
                  <a:pt x="1351305" y="19049"/>
                </a:lnTo>
                <a:lnTo>
                  <a:pt x="1104371" y="19049"/>
                </a:lnTo>
                <a:lnTo>
                  <a:pt x="1128714" y="15239"/>
                </a:lnTo>
                <a:lnTo>
                  <a:pt x="1148282" y="12699"/>
                </a:lnTo>
                <a:close/>
              </a:path>
              <a:path w="2753359" h="918209">
                <a:moveTo>
                  <a:pt x="1054068" y="149859"/>
                </a:moveTo>
                <a:lnTo>
                  <a:pt x="1103075" y="151129"/>
                </a:lnTo>
                <a:lnTo>
                  <a:pt x="1152033" y="153669"/>
                </a:lnTo>
                <a:lnTo>
                  <a:pt x="1200793" y="157479"/>
                </a:lnTo>
                <a:lnTo>
                  <a:pt x="1249356" y="162559"/>
                </a:lnTo>
                <a:lnTo>
                  <a:pt x="1297720" y="168909"/>
                </a:lnTo>
                <a:lnTo>
                  <a:pt x="1393857" y="186689"/>
                </a:lnTo>
                <a:lnTo>
                  <a:pt x="1441628" y="198119"/>
                </a:lnTo>
                <a:lnTo>
                  <a:pt x="1489512" y="210819"/>
                </a:lnTo>
                <a:lnTo>
                  <a:pt x="1537265" y="224789"/>
                </a:lnTo>
                <a:lnTo>
                  <a:pt x="1584763" y="240029"/>
                </a:lnTo>
                <a:lnTo>
                  <a:pt x="1631879" y="257809"/>
                </a:lnTo>
                <a:lnTo>
                  <a:pt x="1678487" y="276859"/>
                </a:lnTo>
                <a:lnTo>
                  <a:pt x="1724461" y="297179"/>
                </a:lnTo>
                <a:lnTo>
                  <a:pt x="1769674" y="318769"/>
                </a:lnTo>
                <a:lnTo>
                  <a:pt x="1814002" y="342899"/>
                </a:lnTo>
                <a:lnTo>
                  <a:pt x="1857318" y="368299"/>
                </a:lnTo>
                <a:lnTo>
                  <a:pt x="1899496" y="394969"/>
                </a:lnTo>
                <a:lnTo>
                  <a:pt x="1940410" y="424179"/>
                </a:lnTo>
                <a:lnTo>
                  <a:pt x="1979934" y="454659"/>
                </a:lnTo>
                <a:lnTo>
                  <a:pt x="2017942" y="486409"/>
                </a:lnTo>
                <a:lnTo>
                  <a:pt x="2054308" y="520699"/>
                </a:lnTo>
                <a:lnTo>
                  <a:pt x="2088906" y="557529"/>
                </a:lnTo>
                <a:lnTo>
                  <a:pt x="2121610" y="594359"/>
                </a:lnTo>
                <a:lnTo>
                  <a:pt x="2152294" y="634999"/>
                </a:lnTo>
                <a:lnTo>
                  <a:pt x="2179632" y="674369"/>
                </a:lnTo>
                <a:lnTo>
                  <a:pt x="2204377" y="715009"/>
                </a:lnTo>
                <a:lnTo>
                  <a:pt x="2226558" y="758189"/>
                </a:lnTo>
                <a:lnTo>
                  <a:pt x="2246200" y="801369"/>
                </a:lnTo>
                <a:lnTo>
                  <a:pt x="2263331" y="845819"/>
                </a:lnTo>
                <a:lnTo>
                  <a:pt x="2277978" y="891539"/>
                </a:lnTo>
                <a:lnTo>
                  <a:pt x="2285295" y="918209"/>
                </a:lnTo>
                <a:lnTo>
                  <a:pt x="2265021" y="918209"/>
                </a:lnTo>
                <a:lnTo>
                  <a:pt x="2259060" y="896619"/>
                </a:lnTo>
                <a:lnTo>
                  <a:pt x="2242159" y="845819"/>
                </a:lnTo>
                <a:lnTo>
                  <a:pt x="2222121" y="796289"/>
                </a:lnTo>
                <a:lnTo>
                  <a:pt x="2199093" y="749299"/>
                </a:lnTo>
                <a:lnTo>
                  <a:pt x="2173077" y="702309"/>
                </a:lnTo>
                <a:lnTo>
                  <a:pt x="2144070" y="657859"/>
                </a:lnTo>
                <a:lnTo>
                  <a:pt x="2112654" y="615949"/>
                </a:lnTo>
                <a:lnTo>
                  <a:pt x="2078857" y="576579"/>
                </a:lnTo>
                <a:lnTo>
                  <a:pt x="2042871" y="538479"/>
                </a:lnTo>
                <a:lnTo>
                  <a:pt x="2004889" y="502919"/>
                </a:lnTo>
                <a:lnTo>
                  <a:pt x="1965102" y="469899"/>
                </a:lnTo>
                <a:lnTo>
                  <a:pt x="1923702" y="438149"/>
                </a:lnTo>
                <a:lnTo>
                  <a:pt x="1880881" y="407669"/>
                </a:lnTo>
                <a:lnTo>
                  <a:pt x="1836831" y="379729"/>
                </a:lnTo>
                <a:lnTo>
                  <a:pt x="1794246" y="355599"/>
                </a:lnTo>
                <a:lnTo>
                  <a:pt x="1750777" y="332739"/>
                </a:lnTo>
                <a:lnTo>
                  <a:pt x="1706487" y="311149"/>
                </a:lnTo>
                <a:lnTo>
                  <a:pt x="1661439" y="290829"/>
                </a:lnTo>
                <a:lnTo>
                  <a:pt x="1615699" y="273049"/>
                </a:lnTo>
                <a:lnTo>
                  <a:pt x="1569330" y="256539"/>
                </a:lnTo>
                <a:lnTo>
                  <a:pt x="1522395" y="241299"/>
                </a:lnTo>
                <a:lnTo>
                  <a:pt x="1474960" y="227329"/>
                </a:lnTo>
                <a:lnTo>
                  <a:pt x="1427088" y="214629"/>
                </a:lnTo>
                <a:lnTo>
                  <a:pt x="1330290" y="194309"/>
                </a:lnTo>
                <a:lnTo>
                  <a:pt x="1281491" y="186689"/>
                </a:lnTo>
                <a:lnTo>
                  <a:pt x="1232511" y="180339"/>
                </a:lnTo>
                <a:lnTo>
                  <a:pt x="1134266" y="172719"/>
                </a:lnTo>
                <a:lnTo>
                  <a:pt x="1036066" y="170179"/>
                </a:lnTo>
                <a:lnTo>
                  <a:pt x="794416" y="170179"/>
                </a:lnTo>
                <a:lnTo>
                  <a:pt x="810549" y="167639"/>
                </a:lnTo>
                <a:lnTo>
                  <a:pt x="859051" y="161289"/>
                </a:lnTo>
                <a:lnTo>
                  <a:pt x="907654" y="156209"/>
                </a:lnTo>
                <a:lnTo>
                  <a:pt x="956358" y="152399"/>
                </a:lnTo>
                <a:lnTo>
                  <a:pt x="1054068" y="149859"/>
                </a:lnTo>
                <a:close/>
              </a:path>
              <a:path w="2753359" h="918209">
                <a:moveTo>
                  <a:pt x="794416" y="170179"/>
                </a:moveTo>
                <a:lnTo>
                  <a:pt x="1036066" y="170179"/>
                </a:lnTo>
                <a:lnTo>
                  <a:pt x="986667" y="171449"/>
                </a:lnTo>
                <a:lnTo>
                  <a:pt x="937431" y="173989"/>
                </a:lnTo>
                <a:lnTo>
                  <a:pt x="888357" y="177799"/>
                </a:lnTo>
                <a:lnTo>
                  <a:pt x="790697" y="190499"/>
                </a:lnTo>
                <a:lnTo>
                  <a:pt x="742111" y="199389"/>
                </a:lnTo>
                <a:lnTo>
                  <a:pt x="693688" y="209549"/>
                </a:lnTo>
                <a:lnTo>
                  <a:pt x="645603" y="234949"/>
                </a:lnTo>
                <a:lnTo>
                  <a:pt x="598658" y="264159"/>
                </a:lnTo>
                <a:lnTo>
                  <a:pt x="552853" y="293369"/>
                </a:lnTo>
                <a:lnTo>
                  <a:pt x="508188" y="325119"/>
                </a:lnTo>
                <a:lnTo>
                  <a:pt x="464664" y="358139"/>
                </a:lnTo>
                <a:lnTo>
                  <a:pt x="422280" y="392429"/>
                </a:lnTo>
                <a:lnTo>
                  <a:pt x="386109" y="425449"/>
                </a:lnTo>
                <a:lnTo>
                  <a:pt x="351102" y="458469"/>
                </a:lnTo>
                <a:lnTo>
                  <a:pt x="317262" y="492759"/>
                </a:lnTo>
                <a:lnTo>
                  <a:pt x="284586" y="528319"/>
                </a:lnTo>
                <a:lnTo>
                  <a:pt x="253151" y="565149"/>
                </a:lnTo>
                <a:lnTo>
                  <a:pt x="223032" y="603249"/>
                </a:lnTo>
                <a:lnTo>
                  <a:pt x="194229" y="641349"/>
                </a:lnTo>
                <a:lnTo>
                  <a:pt x="166742" y="681989"/>
                </a:lnTo>
                <a:lnTo>
                  <a:pt x="140634" y="722629"/>
                </a:lnTo>
                <a:lnTo>
                  <a:pt x="115968" y="764539"/>
                </a:lnTo>
                <a:lnTo>
                  <a:pt x="92743" y="806449"/>
                </a:lnTo>
                <a:lnTo>
                  <a:pt x="70961" y="849629"/>
                </a:lnTo>
                <a:lnTo>
                  <a:pt x="50670" y="892809"/>
                </a:lnTo>
                <a:lnTo>
                  <a:pt x="39932" y="918209"/>
                </a:lnTo>
                <a:lnTo>
                  <a:pt x="22829" y="918209"/>
                </a:lnTo>
                <a:lnTo>
                  <a:pt x="38319" y="882649"/>
                </a:lnTo>
                <a:lnTo>
                  <a:pt x="61031" y="834389"/>
                </a:lnTo>
                <a:lnTo>
                  <a:pt x="85615" y="786129"/>
                </a:lnTo>
                <a:lnTo>
                  <a:pt x="112070" y="739139"/>
                </a:lnTo>
                <a:lnTo>
                  <a:pt x="140395" y="693419"/>
                </a:lnTo>
                <a:lnTo>
                  <a:pt x="168346" y="652779"/>
                </a:lnTo>
                <a:lnTo>
                  <a:pt x="197609" y="612139"/>
                </a:lnTo>
                <a:lnTo>
                  <a:pt x="228187" y="572769"/>
                </a:lnTo>
                <a:lnTo>
                  <a:pt x="260077" y="534669"/>
                </a:lnTo>
                <a:lnTo>
                  <a:pt x="293282" y="497839"/>
                </a:lnTo>
                <a:lnTo>
                  <a:pt x="327799" y="462279"/>
                </a:lnTo>
                <a:lnTo>
                  <a:pt x="363631" y="426719"/>
                </a:lnTo>
                <a:lnTo>
                  <a:pt x="400626" y="393699"/>
                </a:lnTo>
                <a:lnTo>
                  <a:pt x="438637" y="360679"/>
                </a:lnTo>
                <a:lnTo>
                  <a:pt x="477663" y="330199"/>
                </a:lnTo>
                <a:lnTo>
                  <a:pt x="517704" y="300989"/>
                </a:lnTo>
                <a:lnTo>
                  <a:pt x="558760" y="273049"/>
                </a:lnTo>
                <a:lnTo>
                  <a:pt x="600831" y="246379"/>
                </a:lnTo>
                <a:lnTo>
                  <a:pt x="643917" y="220979"/>
                </a:lnTo>
                <a:lnTo>
                  <a:pt x="567130" y="220979"/>
                </a:lnTo>
                <a:lnTo>
                  <a:pt x="575040" y="218439"/>
                </a:lnTo>
                <a:lnTo>
                  <a:pt x="606950" y="199389"/>
                </a:lnTo>
                <a:lnTo>
                  <a:pt x="643896" y="199389"/>
                </a:lnTo>
                <a:lnTo>
                  <a:pt x="693620" y="187959"/>
                </a:lnTo>
                <a:lnTo>
                  <a:pt x="710274" y="185419"/>
                </a:lnTo>
                <a:lnTo>
                  <a:pt x="729486" y="175259"/>
                </a:lnTo>
                <a:lnTo>
                  <a:pt x="762148" y="175259"/>
                </a:lnTo>
                <a:lnTo>
                  <a:pt x="794416" y="170179"/>
                </a:lnTo>
                <a:close/>
              </a:path>
              <a:path w="2753359" h="918209">
                <a:moveTo>
                  <a:pt x="567130" y="220979"/>
                </a:moveTo>
                <a:lnTo>
                  <a:pt x="643917" y="220979"/>
                </a:lnTo>
                <a:lnTo>
                  <a:pt x="612509" y="228599"/>
                </a:lnTo>
                <a:lnTo>
                  <a:pt x="596868" y="233679"/>
                </a:lnTo>
                <a:lnTo>
                  <a:pt x="581278" y="237489"/>
                </a:lnTo>
                <a:lnTo>
                  <a:pt x="570368" y="245109"/>
                </a:lnTo>
                <a:lnTo>
                  <a:pt x="559525" y="251459"/>
                </a:lnTo>
                <a:lnTo>
                  <a:pt x="499477" y="294639"/>
                </a:lnTo>
                <a:lnTo>
                  <a:pt x="461894" y="323849"/>
                </a:lnTo>
                <a:lnTo>
                  <a:pt x="425284" y="354329"/>
                </a:lnTo>
                <a:lnTo>
                  <a:pt x="389646" y="384809"/>
                </a:lnTo>
                <a:lnTo>
                  <a:pt x="355056" y="417829"/>
                </a:lnTo>
                <a:lnTo>
                  <a:pt x="321588" y="452119"/>
                </a:lnTo>
                <a:lnTo>
                  <a:pt x="289243" y="486409"/>
                </a:lnTo>
                <a:lnTo>
                  <a:pt x="258020" y="521969"/>
                </a:lnTo>
                <a:lnTo>
                  <a:pt x="227984" y="560069"/>
                </a:lnTo>
                <a:lnTo>
                  <a:pt x="199201" y="596899"/>
                </a:lnTo>
                <a:lnTo>
                  <a:pt x="171670" y="636269"/>
                </a:lnTo>
                <a:lnTo>
                  <a:pt x="145393" y="675639"/>
                </a:lnTo>
                <a:lnTo>
                  <a:pt x="120422" y="716279"/>
                </a:lnTo>
                <a:lnTo>
                  <a:pt x="96814" y="756919"/>
                </a:lnTo>
                <a:lnTo>
                  <a:pt x="74567" y="798829"/>
                </a:lnTo>
                <a:lnTo>
                  <a:pt x="53682" y="842009"/>
                </a:lnTo>
                <a:lnTo>
                  <a:pt x="32972" y="888999"/>
                </a:lnTo>
                <a:lnTo>
                  <a:pt x="20955" y="918209"/>
                </a:lnTo>
                <a:lnTo>
                  <a:pt x="0" y="918209"/>
                </a:lnTo>
                <a:lnTo>
                  <a:pt x="33992" y="838199"/>
                </a:lnTo>
                <a:lnTo>
                  <a:pt x="56458" y="792479"/>
                </a:lnTo>
                <a:lnTo>
                  <a:pt x="80568" y="746759"/>
                </a:lnTo>
                <a:lnTo>
                  <a:pt x="106276" y="702309"/>
                </a:lnTo>
                <a:lnTo>
                  <a:pt x="133534" y="657859"/>
                </a:lnTo>
                <a:lnTo>
                  <a:pt x="162297" y="615949"/>
                </a:lnTo>
                <a:lnTo>
                  <a:pt x="192518" y="574039"/>
                </a:lnTo>
                <a:lnTo>
                  <a:pt x="224151" y="533399"/>
                </a:lnTo>
                <a:lnTo>
                  <a:pt x="256610" y="494029"/>
                </a:lnTo>
                <a:lnTo>
                  <a:pt x="290258" y="457199"/>
                </a:lnTo>
                <a:lnTo>
                  <a:pt x="325092" y="420369"/>
                </a:lnTo>
                <a:lnTo>
                  <a:pt x="361115" y="386079"/>
                </a:lnTo>
                <a:lnTo>
                  <a:pt x="398324" y="351789"/>
                </a:lnTo>
                <a:lnTo>
                  <a:pt x="436722" y="318769"/>
                </a:lnTo>
                <a:lnTo>
                  <a:pt x="476306" y="288289"/>
                </a:lnTo>
                <a:lnTo>
                  <a:pt x="517079" y="257809"/>
                </a:lnTo>
                <a:lnTo>
                  <a:pt x="459588" y="257809"/>
                </a:lnTo>
                <a:lnTo>
                  <a:pt x="472918" y="252729"/>
                </a:lnTo>
                <a:lnTo>
                  <a:pt x="523622" y="234949"/>
                </a:lnTo>
                <a:lnTo>
                  <a:pt x="567130" y="220979"/>
                </a:lnTo>
                <a:close/>
              </a:path>
              <a:path w="2753359" h="918209">
                <a:moveTo>
                  <a:pt x="459588" y="257809"/>
                </a:moveTo>
                <a:lnTo>
                  <a:pt x="517079" y="257809"/>
                </a:lnTo>
                <a:lnTo>
                  <a:pt x="469460" y="274319"/>
                </a:lnTo>
                <a:lnTo>
                  <a:pt x="422518" y="293369"/>
                </a:lnTo>
                <a:lnTo>
                  <a:pt x="330668" y="334009"/>
                </a:lnTo>
                <a:lnTo>
                  <a:pt x="241527" y="382269"/>
                </a:lnTo>
                <a:lnTo>
                  <a:pt x="233930" y="383539"/>
                </a:lnTo>
                <a:lnTo>
                  <a:pt x="228064" y="378459"/>
                </a:lnTo>
                <a:lnTo>
                  <a:pt x="226080" y="373379"/>
                </a:lnTo>
                <a:lnTo>
                  <a:pt x="230131" y="367029"/>
                </a:lnTo>
                <a:lnTo>
                  <a:pt x="277258" y="340359"/>
                </a:lnTo>
                <a:lnTo>
                  <a:pt x="325100" y="316229"/>
                </a:lnTo>
                <a:lnTo>
                  <a:pt x="373658" y="293369"/>
                </a:lnTo>
                <a:lnTo>
                  <a:pt x="422930" y="271779"/>
                </a:lnTo>
                <a:lnTo>
                  <a:pt x="459588" y="257809"/>
                </a:lnTo>
                <a:close/>
              </a:path>
              <a:path w="2753359" h="918209">
                <a:moveTo>
                  <a:pt x="1055882" y="27939"/>
                </a:moveTo>
                <a:lnTo>
                  <a:pt x="1189306" y="27939"/>
                </a:lnTo>
                <a:lnTo>
                  <a:pt x="1141536" y="33019"/>
                </a:lnTo>
                <a:lnTo>
                  <a:pt x="1094099" y="40639"/>
                </a:lnTo>
                <a:lnTo>
                  <a:pt x="1046996" y="49529"/>
                </a:lnTo>
                <a:lnTo>
                  <a:pt x="1000226" y="59689"/>
                </a:lnTo>
                <a:lnTo>
                  <a:pt x="907688" y="85089"/>
                </a:lnTo>
                <a:lnTo>
                  <a:pt x="862081" y="100329"/>
                </a:lnTo>
                <a:lnTo>
                  <a:pt x="772837" y="135889"/>
                </a:lnTo>
                <a:lnTo>
                  <a:pt x="686220" y="176529"/>
                </a:lnTo>
                <a:lnTo>
                  <a:pt x="643896" y="199389"/>
                </a:lnTo>
                <a:lnTo>
                  <a:pt x="606950" y="199389"/>
                </a:lnTo>
                <a:lnTo>
                  <a:pt x="660944" y="167639"/>
                </a:lnTo>
                <a:lnTo>
                  <a:pt x="705116" y="144779"/>
                </a:lnTo>
                <a:lnTo>
                  <a:pt x="795897" y="104139"/>
                </a:lnTo>
                <a:lnTo>
                  <a:pt x="842507" y="86359"/>
                </a:lnTo>
                <a:lnTo>
                  <a:pt x="936333" y="55879"/>
                </a:lnTo>
                <a:lnTo>
                  <a:pt x="983837" y="43179"/>
                </a:lnTo>
                <a:lnTo>
                  <a:pt x="1055882" y="27939"/>
                </a:lnTo>
                <a:close/>
              </a:path>
              <a:path w="2753359" h="918209">
                <a:moveTo>
                  <a:pt x="1104371" y="19049"/>
                </a:moveTo>
                <a:lnTo>
                  <a:pt x="1351305" y="19049"/>
                </a:lnTo>
                <a:lnTo>
                  <a:pt x="1319220" y="22859"/>
                </a:lnTo>
                <a:lnTo>
                  <a:pt x="1287184" y="25399"/>
                </a:lnTo>
                <a:lnTo>
                  <a:pt x="1255211" y="30479"/>
                </a:lnTo>
                <a:lnTo>
                  <a:pt x="1127885" y="52069"/>
                </a:lnTo>
                <a:lnTo>
                  <a:pt x="1034056" y="74929"/>
                </a:lnTo>
                <a:lnTo>
                  <a:pt x="941823" y="102869"/>
                </a:lnTo>
                <a:lnTo>
                  <a:pt x="851187" y="135889"/>
                </a:lnTo>
                <a:lnTo>
                  <a:pt x="806468" y="154939"/>
                </a:lnTo>
                <a:lnTo>
                  <a:pt x="762148" y="175259"/>
                </a:lnTo>
                <a:lnTo>
                  <a:pt x="729486" y="175259"/>
                </a:lnTo>
                <a:lnTo>
                  <a:pt x="739126" y="170179"/>
                </a:lnTo>
                <a:lnTo>
                  <a:pt x="753663" y="163829"/>
                </a:lnTo>
                <a:lnTo>
                  <a:pt x="768290" y="156209"/>
                </a:lnTo>
                <a:lnTo>
                  <a:pt x="858958" y="118109"/>
                </a:lnTo>
                <a:lnTo>
                  <a:pt x="904911" y="101599"/>
                </a:lnTo>
                <a:lnTo>
                  <a:pt x="998058" y="71119"/>
                </a:lnTo>
                <a:lnTo>
                  <a:pt x="1045250" y="58419"/>
                </a:lnTo>
                <a:lnTo>
                  <a:pt x="1092856" y="46989"/>
                </a:lnTo>
                <a:lnTo>
                  <a:pt x="1140875" y="36829"/>
                </a:lnTo>
                <a:lnTo>
                  <a:pt x="1189306" y="27939"/>
                </a:lnTo>
                <a:lnTo>
                  <a:pt x="1055882" y="27939"/>
                </a:lnTo>
                <a:lnTo>
                  <a:pt x="1080028" y="22859"/>
                </a:lnTo>
                <a:lnTo>
                  <a:pt x="1104371" y="19049"/>
                </a:lnTo>
                <a:close/>
              </a:path>
              <a:path w="2753359" h="918209">
                <a:moveTo>
                  <a:pt x="1518860" y="0"/>
                </a:moveTo>
                <a:lnTo>
                  <a:pt x="1566592" y="1269"/>
                </a:lnTo>
                <a:lnTo>
                  <a:pt x="1614300" y="3809"/>
                </a:lnTo>
                <a:lnTo>
                  <a:pt x="1661984" y="7619"/>
                </a:lnTo>
                <a:lnTo>
                  <a:pt x="1669759" y="7619"/>
                </a:lnTo>
                <a:lnTo>
                  <a:pt x="1668007" y="20319"/>
                </a:lnTo>
                <a:lnTo>
                  <a:pt x="1660264" y="19049"/>
                </a:lnTo>
                <a:lnTo>
                  <a:pt x="1631156" y="16509"/>
                </a:lnTo>
                <a:lnTo>
                  <a:pt x="1543721" y="12699"/>
                </a:lnTo>
                <a:lnTo>
                  <a:pt x="1148282" y="12699"/>
                </a:lnTo>
                <a:lnTo>
                  <a:pt x="1177634" y="8889"/>
                </a:lnTo>
                <a:lnTo>
                  <a:pt x="1259349" y="2539"/>
                </a:lnTo>
                <a:lnTo>
                  <a:pt x="1423322" y="2539"/>
                </a:lnTo>
                <a:lnTo>
                  <a:pt x="1518860" y="0"/>
                </a:lnTo>
                <a:close/>
              </a:path>
              <a:path w="2753359" h="918209">
                <a:moveTo>
                  <a:pt x="1324829" y="0"/>
                </a:moveTo>
                <a:lnTo>
                  <a:pt x="1374039" y="0"/>
                </a:lnTo>
                <a:lnTo>
                  <a:pt x="1423322" y="2539"/>
                </a:lnTo>
                <a:lnTo>
                  <a:pt x="1259349" y="2539"/>
                </a:lnTo>
                <a:lnTo>
                  <a:pt x="1275692" y="1269"/>
                </a:lnTo>
                <a:lnTo>
                  <a:pt x="1324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40082" y="6697323"/>
            <a:ext cx="1390015" cy="912494"/>
          </a:xfrm>
          <a:custGeom>
            <a:avLst/>
            <a:gdLst/>
            <a:ahLst/>
            <a:cxnLst/>
            <a:rect l="l" t="t" r="r" b="b"/>
            <a:pathLst>
              <a:path w="1390015" h="912495">
                <a:moveTo>
                  <a:pt x="364164" y="912234"/>
                </a:moveTo>
                <a:lnTo>
                  <a:pt x="213237" y="912234"/>
                </a:lnTo>
                <a:lnTo>
                  <a:pt x="40516" y="604057"/>
                </a:lnTo>
                <a:lnTo>
                  <a:pt x="0" y="378112"/>
                </a:lnTo>
                <a:lnTo>
                  <a:pt x="25730" y="43901"/>
                </a:lnTo>
                <a:lnTo>
                  <a:pt x="208916" y="65900"/>
                </a:lnTo>
                <a:lnTo>
                  <a:pt x="366372" y="62346"/>
                </a:lnTo>
                <a:lnTo>
                  <a:pt x="451149" y="0"/>
                </a:lnTo>
                <a:lnTo>
                  <a:pt x="464628" y="17701"/>
                </a:lnTo>
                <a:lnTo>
                  <a:pt x="500366" y="69851"/>
                </a:lnTo>
                <a:lnTo>
                  <a:pt x="554263" y="149861"/>
                </a:lnTo>
                <a:lnTo>
                  <a:pt x="771533" y="243333"/>
                </a:lnTo>
                <a:lnTo>
                  <a:pt x="933598" y="277532"/>
                </a:lnTo>
                <a:lnTo>
                  <a:pt x="1156436" y="206924"/>
                </a:lnTo>
                <a:lnTo>
                  <a:pt x="1389739" y="170323"/>
                </a:lnTo>
                <a:lnTo>
                  <a:pt x="1241020" y="425472"/>
                </a:lnTo>
                <a:lnTo>
                  <a:pt x="978626" y="669574"/>
                </a:lnTo>
                <a:lnTo>
                  <a:pt x="935989" y="701169"/>
                </a:lnTo>
                <a:lnTo>
                  <a:pt x="840876" y="770022"/>
                </a:lnTo>
                <a:lnTo>
                  <a:pt x="742487" y="837236"/>
                </a:lnTo>
                <a:lnTo>
                  <a:pt x="690021" y="863913"/>
                </a:lnTo>
                <a:lnTo>
                  <a:pt x="631734" y="867775"/>
                </a:lnTo>
                <a:lnTo>
                  <a:pt x="520540" y="884796"/>
                </a:lnTo>
                <a:lnTo>
                  <a:pt x="412622" y="903455"/>
                </a:lnTo>
                <a:lnTo>
                  <a:pt x="364164" y="912234"/>
                </a:lnTo>
                <a:close/>
              </a:path>
            </a:pathLst>
          </a:custGeom>
          <a:solidFill>
            <a:srgbClr val="3A3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73675" y="4259381"/>
            <a:ext cx="1055370" cy="1446530"/>
          </a:xfrm>
          <a:custGeom>
            <a:avLst/>
            <a:gdLst/>
            <a:ahLst/>
            <a:cxnLst/>
            <a:rect l="l" t="t" r="r" b="b"/>
            <a:pathLst>
              <a:path w="1055369" h="1446529">
                <a:moveTo>
                  <a:pt x="137773" y="1446261"/>
                </a:moveTo>
                <a:lnTo>
                  <a:pt x="0" y="997732"/>
                </a:lnTo>
                <a:lnTo>
                  <a:pt x="219766" y="883991"/>
                </a:lnTo>
                <a:lnTo>
                  <a:pt x="93993" y="698586"/>
                </a:lnTo>
                <a:lnTo>
                  <a:pt x="65574" y="543729"/>
                </a:lnTo>
                <a:lnTo>
                  <a:pt x="115883" y="446318"/>
                </a:lnTo>
                <a:lnTo>
                  <a:pt x="283132" y="371964"/>
                </a:lnTo>
                <a:lnTo>
                  <a:pt x="405640" y="76179"/>
                </a:lnTo>
                <a:lnTo>
                  <a:pt x="538998" y="0"/>
                </a:lnTo>
                <a:lnTo>
                  <a:pt x="617918" y="21902"/>
                </a:lnTo>
                <a:lnTo>
                  <a:pt x="662850" y="101733"/>
                </a:lnTo>
                <a:lnTo>
                  <a:pt x="745610" y="87515"/>
                </a:lnTo>
                <a:lnTo>
                  <a:pt x="838548" y="129111"/>
                </a:lnTo>
                <a:lnTo>
                  <a:pt x="878968" y="189248"/>
                </a:lnTo>
                <a:lnTo>
                  <a:pt x="878968" y="266965"/>
                </a:lnTo>
                <a:lnTo>
                  <a:pt x="971905" y="249481"/>
                </a:lnTo>
                <a:lnTo>
                  <a:pt x="1032967" y="303085"/>
                </a:lnTo>
                <a:lnTo>
                  <a:pt x="1055049" y="384068"/>
                </a:lnTo>
                <a:lnTo>
                  <a:pt x="1047369" y="481382"/>
                </a:lnTo>
                <a:lnTo>
                  <a:pt x="1016742" y="627017"/>
                </a:lnTo>
                <a:lnTo>
                  <a:pt x="893177" y="778031"/>
                </a:lnTo>
                <a:lnTo>
                  <a:pt x="706247" y="1104077"/>
                </a:lnTo>
                <a:lnTo>
                  <a:pt x="472271" y="1284583"/>
                </a:lnTo>
                <a:lnTo>
                  <a:pt x="210933" y="1404857"/>
                </a:lnTo>
                <a:lnTo>
                  <a:pt x="137773" y="1446261"/>
                </a:lnTo>
                <a:close/>
              </a:path>
            </a:pathLst>
          </a:custGeom>
          <a:solidFill>
            <a:srgbClr val="E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53145" y="4962771"/>
            <a:ext cx="1019175" cy="1541780"/>
          </a:xfrm>
          <a:custGeom>
            <a:avLst/>
            <a:gdLst/>
            <a:ahLst/>
            <a:cxnLst/>
            <a:rect l="l" t="t" r="r" b="b"/>
            <a:pathLst>
              <a:path w="1019175" h="1541779">
                <a:moveTo>
                  <a:pt x="641824" y="1541653"/>
                </a:moveTo>
                <a:lnTo>
                  <a:pt x="516244" y="1509471"/>
                </a:lnTo>
                <a:lnTo>
                  <a:pt x="472367" y="1409276"/>
                </a:lnTo>
                <a:lnTo>
                  <a:pt x="353219" y="1415712"/>
                </a:lnTo>
                <a:lnTo>
                  <a:pt x="262490" y="1376325"/>
                </a:lnTo>
                <a:lnTo>
                  <a:pt x="200180" y="1269116"/>
                </a:lnTo>
                <a:lnTo>
                  <a:pt x="133453" y="1255956"/>
                </a:lnTo>
                <a:lnTo>
                  <a:pt x="57989" y="1193609"/>
                </a:lnTo>
                <a:lnTo>
                  <a:pt x="0" y="1090724"/>
                </a:lnTo>
                <a:lnTo>
                  <a:pt x="31203" y="900322"/>
                </a:lnTo>
                <a:lnTo>
                  <a:pt x="178193" y="703389"/>
                </a:lnTo>
                <a:lnTo>
                  <a:pt x="350915" y="578696"/>
                </a:lnTo>
                <a:lnTo>
                  <a:pt x="405544" y="429891"/>
                </a:lnTo>
                <a:lnTo>
                  <a:pt x="535637" y="144385"/>
                </a:lnTo>
                <a:lnTo>
                  <a:pt x="713831" y="0"/>
                </a:lnTo>
                <a:lnTo>
                  <a:pt x="888761" y="235263"/>
                </a:lnTo>
                <a:lnTo>
                  <a:pt x="1018854" y="560155"/>
                </a:lnTo>
                <a:lnTo>
                  <a:pt x="934942" y="673993"/>
                </a:lnTo>
                <a:lnTo>
                  <a:pt x="819058" y="850176"/>
                </a:lnTo>
                <a:lnTo>
                  <a:pt x="865239" y="887353"/>
                </a:lnTo>
                <a:lnTo>
                  <a:pt x="915260" y="933272"/>
                </a:lnTo>
                <a:lnTo>
                  <a:pt x="1019142" y="1098505"/>
                </a:lnTo>
                <a:lnTo>
                  <a:pt x="1019142" y="1229826"/>
                </a:lnTo>
                <a:lnTo>
                  <a:pt x="913052" y="1303124"/>
                </a:lnTo>
                <a:lnTo>
                  <a:pt x="792752" y="1485839"/>
                </a:lnTo>
                <a:lnTo>
                  <a:pt x="641824" y="1541653"/>
                </a:lnTo>
                <a:close/>
              </a:path>
            </a:pathLst>
          </a:custGeom>
          <a:solidFill>
            <a:srgbClr val="EC20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51484" y="5976258"/>
            <a:ext cx="2130425" cy="988060"/>
          </a:xfrm>
          <a:custGeom>
            <a:avLst/>
            <a:gdLst/>
            <a:ahLst/>
            <a:cxnLst/>
            <a:rect l="l" t="t" r="r" b="b"/>
            <a:pathLst>
              <a:path w="2130425" h="988059">
                <a:moveTo>
                  <a:pt x="1670569" y="987549"/>
                </a:moveTo>
                <a:lnTo>
                  <a:pt x="1535003" y="876690"/>
                </a:lnTo>
                <a:lnTo>
                  <a:pt x="1405294" y="796476"/>
                </a:lnTo>
                <a:lnTo>
                  <a:pt x="1043626" y="859206"/>
                </a:lnTo>
                <a:lnTo>
                  <a:pt x="683589" y="976406"/>
                </a:lnTo>
                <a:lnTo>
                  <a:pt x="443180" y="976406"/>
                </a:lnTo>
                <a:lnTo>
                  <a:pt x="223030" y="905894"/>
                </a:lnTo>
                <a:lnTo>
                  <a:pt x="88617" y="831540"/>
                </a:lnTo>
                <a:lnTo>
                  <a:pt x="0" y="683984"/>
                </a:lnTo>
                <a:lnTo>
                  <a:pt x="16033" y="579080"/>
                </a:lnTo>
                <a:lnTo>
                  <a:pt x="387783" y="285889"/>
                </a:lnTo>
                <a:lnTo>
                  <a:pt x="755211" y="96257"/>
                </a:lnTo>
                <a:lnTo>
                  <a:pt x="1024903" y="14601"/>
                </a:lnTo>
                <a:lnTo>
                  <a:pt x="1297571" y="0"/>
                </a:lnTo>
                <a:lnTo>
                  <a:pt x="1516281" y="64171"/>
                </a:lnTo>
                <a:lnTo>
                  <a:pt x="1679594" y="106440"/>
                </a:lnTo>
                <a:lnTo>
                  <a:pt x="2059983" y="315093"/>
                </a:lnTo>
                <a:lnTo>
                  <a:pt x="2122678" y="369081"/>
                </a:lnTo>
                <a:lnTo>
                  <a:pt x="2129975" y="522209"/>
                </a:lnTo>
                <a:lnTo>
                  <a:pt x="2047694" y="579080"/>
                </a:lnTo>
                <a:lnTo>
                  <a:pt x="1899551" y="461208"/>
                </a:lnTo>
                <a:lnTo>
                  <a:pt x="1737679" y="698778"/>
                </a:lnTo>
                <a:lnTo>
                  <a:pt x="1880542" y="843164"/>
                </a:lnTo>
                <a:lnTo>
                  <a:pt x="1874685" y="907335"/>
                </a:lnTo>
                <a:lnTo>
                  <a:pt x="1743440" y="964302"/>
                </a:lnTo>
                <a:lnTo>
                  <a:pt x="1670569" y="987549"/>
                </a:lnTo>
                <a:close/>
              </a:path>
            </a:pathLst>
          </a:custGeom>
          <a:solidFill>
            <a:srgbClr val="6A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74198" y="5000908"/>
            <a:ext cx="791845" cy="704850"/>
          </a:xfrm>
          <a:custGeom>
            <a:avLst/>
            <a:gdLst/>
            <a:ahLst/>
            <a:cxnLst/>
            <a:rect l="l" t="t" r="r" b="b"/>
            <a:pathLst>
              <a:path w="791844" h="704850">
                <a:moveTo>
                  <a:pt x="37155" y="704733"/>
                </a:moveTo>
                <a:lnTo>
                  <a:pt x="0" y="560348"/>
                </a:lnTo>
                <a:lnTo>
                  <a:pt x="270459" y="468173"/>
                </a:lnTo>
                <a:lnTo>
                  <a:pt x="509379" y="276067"/>
                </a:lnTo>
                <a:lnTo>
                  <a:pt x="679820" y="86014"/>
                </a:lnTo>
                <a:lnTo>
                  <a:pt x="744843" y="0"/>
                </a:lnTo>
                <a:lnTo>
                  <a:pt x="791696" y="59272"/>
                </a:lnTo>
                <a:lnTo>
                  <a:pt x="640768" y="291173"/>
                </a:lnTo>
                <a:lnTo>
                  <a:pt x="371749" y="542767"/>
                </a:lnTo>
                <a:lnTo>
                  <a:pt x="37155" y="704733"/>
                </a:lnTo>
                <a:close/>
              </a:path>
            </a:pathLst>
          </a:custGeom>
          <a:solidFill>
            <a:srgbClr val="9D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52323" y="5965691"/>
            <a:ext cx="1697355" cy="381635"/>
          </a:xfrm>
          <a:custGeom>
            <a:avLst/>
            <a:gdLst/>
            <a:ahLst/>
            <a:cxnLst/>
            <a:rect l="l" t="t" r="r" b="b"/>
            <a:pathLst>
              <a:path w="1697355" h="381635">
                <a:moveTo>
                  <a:pt x="1646854" y="381090"/>
                </a:moveTo>
                <a:lnTo>
                  <a:pt x="1050392" y="145232"/>
                </a:lnTo>
                <a:lnTo>
                  <a:pt x="521968" y="132690"/>
                </a:lnTo>
                <a:lnTo>
                  <a:pt x="144274" y="217521"/>
                </a:lnTo>
                <a:lnTo>
                  <a:pt x="0" y="273785"/>
                </a:lnTo>
                <a:lnTo>
                  <a:pt x="182994" y="183292"/>
                </a:lnTo>
                <a:lnTo>
                  <a:pt x="354179" y="106824"/>
                </a:lnTo>
                <a:lnTo>
                  <a:pt x="526228" y="29492"/>
                </a:lnTo>
                <a:lnTo>
                  <a:pt x="720168" y="0"/>
                </a:lnTo>
                <a:lnTo>
                  <a:pt x="896538" y="10471"/>
                </a:lnTo>
                <a:lnTo>
                  <a:pt x="1176406" y="74642"/>
                </a:lnTo>
                <a:lnTo>
                  <a:pt x="1472404" y="216146"/>
                </a:lnTo>
                <a:lnTo>
                  <a:pt x="1697067" y="366392"/>
                </a:lnTo>
                <a:lnTo>
                  <a:pt x="1646854" y="381090"/>
                </a:lnTo>
                <a:close/>
              </a:path>
            </a:pathLst>
          </a:custGeom>
          <a:solidFill>
            <a:srgbClr val="9C9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60988" y="6555339"/>
            <a:ext cx="1176020" cy="408940"/>
          </a:xfrm>
          <a:custGeom>
            <a:avLst/>
            <a:gdLst/>
            <a:ahLst/>
            <a:cxnLst/>
            <a:rect l="l" t="t" r="r" b="b"/>
            <a:pathLst>
              <a:path w="1176019" h="408940">
                <a:moveTo>
                  <a:pt x="547447" y="408469"/>
                </a:moveTo>
                <a:lnTo>
                  <a:pt x="350627" y="385221"/>
                </a:lnTo>
                <a:lnTo>
                  <a:pt x="133357" y="291749"/>
                </a:lnTo>
                <a:lnTo>
                  <a:pt x="0" y="139006"/>
                </a:lnTo>
                <a:lnTo>
                  <a:pt x="0" y="42940"/>
                </a:lnTo>
                <a:lnTo>
                  <a:pt x="6528" y="0"/>
                </a:lnTo>
                <a:lnTo>
                  <a:pt x="9412" y="3169"/>
                </a:lnTo>
                <a:lnTo>
                  <a:pt x="15965" y="8672"/>
                </a:lnTo>
                <a:lnTo>
                  <a:pt x="57626" y="36843"/>
                </a:lnTo>
                <a:lnTo>
                  <a:pt x="103717" y="63009"/>
                </a:lnTo>
                <a:lnTo>
                  <a:pt x="164447" y="92905"/>
                </a:lnTo>
                <a:lnTo>
                  <a:pt x="200297" y="108667"/>
                </a:lnTo>
                <a:lnTo>
                  <a:pt x="239803" y="124661"/>
                </a:lnTo>
                <a:lnTo>
                  <a:pt x="282962" y="140654"/>
                </a:lnTo>
                <a:lnTo>
                  <a:pt x="329772" y="156411"/>
                </a:lnTo>
                <a:lnTo>
                  <a:pt x="380233" y="171700"/>
                </a:lnTo>
                <a:lnTo>
                  <a:pt x="434341" y="186287"/>
                </a:lnTo>
                <a:lnTo>
                  <a:pt x="492097" y="199938"/>
                </a:lnTo>
                <a:lnTo>
                  <a:pt x="553498" y="212421"/>
                </a:lnTo>
                <a:lnTo>
                  <a:pt x="618542" y="223501"/>
                </a:lnTo>
                <a:lnTo>
                  <a:pt x="687228" y="232945"/>
                </a:lnTo>
                <a:lnTo>
                  <a:pt x="759555" y="240519"/>
                </a:lnTo>
                <a:lnTo>
                  <a:pt x="835520" y="245991"/>
                </a:lnTo>
                <a:lnTo>
                  <a:pt x="915122" y="249126"/>
                </a:lnTo>
                <a:lnTo>
                  <a:pt x="998360" y="249692"/>
                </a:lnTo>
                <a:lnTo>
                  <a:pt x="1085231" y="247454"/>
                </a:lnTo>
                <a:lnTo>
                  <a:pt x="1175735" y="242180"/>
                </a:lnTo>
                <a:lnTo>
                  <a:pt x="811282" y="355921"/>
                </a:lnTo>
                <a:lnTo>
                  <a:pt x="547447" y="408469"/>
                </a:lnTo>
                <a:close/>
              </a:path>
            </a:pathLst>
          </a:custGeom>
          <a:solidFill>
            <a:srgbClr val="3A3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9829041" y="2303150"/>
            <a:ext cx="7378700" cy="5689600"/>
            <a:chOff x="9829041" y="2303150"/>
            <a:chExt cx="7378700" cy="5689600"/>
          </a:xfrm>
        </p:grpSpPr>
        <p:sp>
          <p:nvSpPr>
            <p:cNvPr id="14" name="object 14"/>
            <p:cNvSpPr/>
            <p:nvPr/>
          </p:nvSpPr>
          <p:spPr>
            <a:xfrm>
              <a:off x="13361601" y="3047039"/>
              <a:ext cx="2065020" cy="1953895"/>
            </a:xfrm>
            <a:custGeom>
              <a:avLst/>
              <a:gdLst/>
              <a:ahLst/>
              <a:cxnLst/>
              <a:rect l="l" t="t" r="r" b="b"/>
              <a:pathLst>
                <a:path w="2065019" h="1953895">
                  <a:moveTo>
                    <a:pt x="704902" y="1953773"/>
                  </a:moveTo>
                  <a:lnTo>
                    <a:pt x="441740" y="1848390"/>
                  </a:lnTo>
                  <a:lnTo>
                    <a:pt x="238391" y="1809387"/>
                  </a:lnTo>
                  <a:lnTo>
                    <a:pt x="0" y="334787"/>
                  </a:lnTo>
                  <a:lnTo>
                    <a:pt x="630207" y="637584"/>
                  </a:lnTo>
                  <a:lnTo>
                    <a:pt x="863798" y="0"/>
                  </a:lnTo>
                  <a:lnTo>
                    <a:pt x="1281440" y="650553"/>
                  </a:lnTo>
                  <a:lnTo>
                    <a:pt x="1878429" y="634510"/>
                  </a:lnTo>
                  <a:lnTo>
                    <a:pt x="2064303" y="908296"/>
                  </a:lnTo>
                  <a:lnTo>
                    <a:pt x="2064495" y="932216"/>
                  </a:lnTo>
                  <a:lnTo>
                    <a:pt x="1989128" y="1026264"/>
                  </a:lnTo>
                  <a:lnTo>
                    <a:pt x="1672104" y="1288426"/>
                  </a:lnTo>
                  <a:lnTo>
                    <a:pt x="1738927" y="1525899"/>
                  </a:lnTo>
                  <a:lnTo>
                    <a:pt x="1129361" y="1818417"/>
                  </a:lnTo>
                  <a:lnTo>
                    <a:pt x="704902" y="1953773"/>
                  </a:lnTo>
                  <a:close/>
                </a:path>
              </a:pathLst>
            </a:custGeom>
            <a:solidFill>
              <a:srgbClr val="EC2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594365" y="3681741"/>
              <a:ext cx="756920" cy="81915"/>
            </a:xfrm>
            <a:custGeom>
              <a:avLst/>
              <a:gdLst/>
              <a:ahLst/>
              <a:cxnLst/>
              <a:rect l="l" t="t" r="r" b="b"/>
              <a:pathLst>
                <a:path w="756919" h="81914">
                  <a:moveTo>
                    <a:pt x="80263" y="81751"/>
                  </a:moveTo>
                  <a:lnTo>
                    <a:pt x="0" y="4034"/>
                  </a:lnTo>
                  <a:lnTo>
                    <a:pt x="366312" y="1477"/>
                  </a:lnTo>
                  <a:lnTo>
                    <a:pt x="619996" y="22"/>
                  </a:lnTo>
                  <a:lnTo>
                    <a:pt x="739178" y="0"/>
                  </a:lnTo>
                  <a:lnTo>
                    <a:pt x="756460" y="58599"/>
                  </a:lnTo>
                  <a:lnTo>
                    <a:pt x="80263" y="81751"/>
                  </a:lnTo>
                  <a:close/>
                </a:path>
              </a:pathLst>
            </a:custGeom>
            <a:solidFill>
              <a:srgbClr val="ED9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3605" y="2362280"/>
              <a:ext cx="7236129" cy="558355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335677" y="4550171"/>
              <a:ext cx="2276475" cy="2096770"/>
            </a:xfrm>
            <a:custGeom>
              <a:avLst/>
              <a:gdLst/>
              <a:ahLst/>
              <a:cxnLst/>
              <a:rect l="l" t="t" r="r" b="b"/>
              <a:pathLst>
                <a:path w="2276475" h="2096770">
                  <a:moveTo>
                    <a:pt x="500786" y="2096334"/>
                  </a:moveTo>
                  <a:lnTo>
                    <a:pt x="513940" y="1674031"/>
                  </a:lnTo>
                  <a:lnTo>
                    <a:pt x="400264" y="945089"/>
                  </a:lnTo>
                  <a:lnTo>
                    <a:pt x="330273" y="960843"/>
                  </a:lnTo>
                  <a:lnTo>
                    <a:pt x="192115" y="623271"/>
                  </a:lnTo>
                  <a:lnTo>
                    <a:pt x="0" y="407604"/>
                  </a:lnTo>
                  <a:lnTo>
                    <a:pt x="126828" y="340455"/>
                  </a:lnTo>
                  <a:lnTo>
                    <a:pt x="419850" y="326045"/>
                  </a:lnTo>
                  <a:lnTo>
                    <a:pt x="706342" y="439786"/>
                  </a:lnTo>
                  <a:lnTo>
                    <a:pt x="863798" y="422302"/>
                  </a:lnTo>
                  <a:lnTo>
                    <a:pt x="1327429" y="241603"/>
                  </a:lnTo>
                  <a:lnTo>
                    <a:pt x="1780595" y="0"/>
                  </a:lnTo>
                  <a:lnTo>
                    <a:pt x="2276101" y="1520711"/>
                  </a:lnTo>
                  <a:lnTo>
                    <a:pt x="2131991" y="1490258"/>
                  </a:lnTo>
                  <a:lnTo>
                    <a:pt x="1782131" y="1415520"/>
                  </a:lnTo>
                  <a:lnTo>
                    <a:pt x="1541627" y="1471237"/>
                  </a:lnTo>
                  <a:lnTo>
                    <a:pt x="1242077" y="1570281"/>
                  </a:lnTo>
                  <a:lnTo>
                    <a:pt x="922845" y="1785659"/>
                  </a:lnTo>
                  <a:lnTo>
                    <a:pt x="500786" y="2096334"/>
                  </a:lnTo>
                  <a:close/>
                </a:path>
              </a:pathLst>
            </a:custGeom>
            <a:solidFill>
              <a:srgbClr val="5BC1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041" y="2303150"/>
              <a:ext cx="7378642" cy="56895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396999" y="2597391"/>
            <a:ext cx="56559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355" dirty="0">
                <a:latin typeface="Tahoma"/>
                <a:cs typeface="Tahoma"/>
              </a:rPr>
              <a:t>INNOVATION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6999" y="4546409"/>
            <a:ext cx="7372350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3800" spc="70" dirty="0">
                <a:latin typeface="Verdana"/>
                <a:cs typeface="Verdana"/>
              </a:rPr>
              <a:t>the</a:t>
            </a:r>
            <a:r>
              <a:rPr sz="3800" spc="-340" dirty="0">
                <a:latin typeface="Verdana"/>
                <a:cs typeface="Verdana"/>
              </a:rPr>
              <a:t> </a:t>
            </a:r>
            <a:r>
              <a:rPr sz="3800" spc="130" dirty="0">
                <a:latin typeface="Verdana"/>
                <a:cs typeface="Verdana"/>
              </a:rPr>
              <a:t>new</a:t>
            </a:r>
            <a:r>
              <a:rPr sz="3800" spc="-340" dirty="0">
                <a:latin typeface="Verdana"/>
                <a:cs typeface="Verdana"/>
              </a:rPr>
              <a:t> </a:t>
            </a:r>
            <a:r>
              <a:rPr sz="3800" spc="-585" dirty="0">
                <a:latin typeface="Verdana"/>
                <a:cs typeface="Verdana"/>
              </a:rPr>
              <a:t>,</a:t>
            </a:r>
            <a:r>
              <a:rPr sz="3800" spc="-340" dirty="0">
                <a:latin typeface="Verdana"/>
                <a:cs typeface="Verdana"/>
              </a:rPr>
              <a:t> </a:t>
            </a:r>
            <a:r>
              <a:rPr sz="3800" spc="70" dirty="0">
                <a:latin typeface="Verdana"/>
                <a:cs typeface="Verdana"/>
              </a:rPr>
              <a:t>the</a:t>
            </a:r>
            <a:r>
              <a:rPr sz="3800" spc="-335" dirty="0">
                <a:latin typeface="Verdana"/>
                <a:cs typeface="Verdana"/>
              </a:rPr>
              <a:t> </a:t>
            </a:r>
            <a:r>
              <a:rPr sz="3800" spc="-10" dirty="0">
                <a:latin typeface="Verdana"/>
                <a:cs typeface="Verdana"/>
              </a:rPr>
              <a:t>innovative</a:t>
            </a:r>
            <a:r>
              <a:rPr sz="3800" spc="-340" dirty="0">
                <a:latin typeface="Verdana"/>
                <a:cs typeface="Verdana"/>
              </a:rPr>
              <a:t> </a:t>
            </a:r>
            <a:r>
              <a:rPr sz="3800" spc="80" dirty="0">
                <a:latin typeface="Verdana"/>
                <a:cs typeface="Verdana"/>
              </a:rPr>
              <a:t>and </a:t>
            </a:r>
            <a:r>
              <a:rPr sz="3800" spc="70" dirty="0">
                <a:latin typeface="Verdana"/>
                <a:cs typeface="Verdana"/>
              </a:rPr>
              <a:t>the</a:t>
            </a:r>
            <a:r>
              <a:rPr sz="3800" spc="-325" dirty="0">
                <a:latin typeface="Verdana"/>
                <a:cs typeface="Verdana"/>
              </a:rPr>
              <a:t> </a:t>
            </a:r>
            <a:r>
              <a:rPr sz="3800" spc="165" dirty="0">
                <a:latin typeface="Verdana"/>
                <a:cs typeface="Verdana"/>
              </a:rPr>
              <a:t>wow</a:t>
            </a:r>
            <a:r>
              <a:rPr sz="3800" spc="-330" dirty="0">
                <a:latin typeface="Verdana"/>
                <a:cs typeface="Verdana"/>
              </a:rPr>
              <a:t> </a:t>
            </a:r>
            <a:r>
              <a:rPr sz="3800" spc="-530" dirty="0">
                <a:latin typeface="Verdana"/>
                <a:cs typeface="Verdana"/>
              </a:rPr>
              <a:t>!!!</a:t>
            </a:r>
            <a:r>
              <a:rPr sz="3800" spc="-325" dirty="0">
                <a:latin typeface="Verdana"/>
                <a:cs typeface="Verdana"/>
              </a:rPr>
              <a:t> </a:t>
            </a:r>
            <a:r>
              <a:rPr sz="3800" dirty="0">
                <a:latin typeface="Verdana"/>
                <a:cs typeface="Verdana"/>
              </a:rPr>
              <a:t>side</a:t>
            </a:r>
            <a:r>
              <a:rPr sz="3800" spc="-325" dirty="0">
                <a:latin typeface="Verdana"/>
                <a:cs typeface="Verdana"/>
              </a:rPr>
              <a:t> </a:t>
            </a:r>
            <a:r>
              <a:rPr sz="3800" dirty="0">
                <a:latin typeface="Verdana"/>
                <a:cs typeface="Verdana"/>
              </a:rPr>
              <a:t>of</a:t>
            </a:r>
            <a:r>
              <a:rPr sz="3800" spc="-325" dirty="0">
                <a:latin typeface="Verdana"/>
                <a:cs typeface="Verdana"/>
              </a:rPr>
              <a:t> </a:t>
            </a:r>
            <a:r>
              <a:rPr sz="3800" spc="-35" dirty="0">
                <a:latin typeface="Verdana"/>
                <a:cs typeface="Verdana"/>
              </a:rPr>
              <a:t>your</a:t>
            </a:r>
            <a:r>
              <a:rPr sz="3800" spc="-325" dirty="0">
                <a:latin typeface="Verdana"/>
                <a:cs typeface="Verdana"/>
              </a:rPr>
              <a:t> </a:t>
            </a:r>
            <a:r>
              <a:rPr sz="3800" spc="-10" dirty="0">
                <a:latin typeface="Verdana"/>
                <a:cs typeface="Verdana"/>
              </a:rPr>
              <a:t>project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2639" y="3815320"/>
            <a:ext cx="5142865" cy="5050790"/>
          </a:xfrm>
          <a:custGeom>
            <a:avLst/>
            <a:gdLst/>
            <a:ahLst/>
            <a:cxnLst/>
            <a:rect l="l" t="t" r="r" b="b"/>
            <a:pathLst>
              <a:path w="5142865" h="5050790">
                <a:moveTo>
                  <a:pt x="4914121" y="5050633"/>
                </a:moveTo>
                <a:lnTo>
                  <a:pt x="228600" y="5050633"/>
                </a:lnTo>
                <a:lnTo>
                  <a:pt x="183793" y="5046200"/>
                </a:lnTo>
                <a:lnTo>
                  <a:pt x="141118" y="5033232"/>
                </a:lnTo>
                <a:lnTo>
                  <a:pt x="101772" y="5012225"/>
                </a:lnTo>
                <a:lnTo>
                  <a:pt x="66955" y="4983677"/>
                </a:lnTo>
                <a:lnTo>
                  <a:pt x="38407" y="4948860"/>
                </a:lnTo>
                <a:lnTo>
                  <a:pt x="17401" y="4909514"/>
                </a:lnTo>
                <a:lnTo>
                  <a:pt x="4433" y="4866839"/>
                </a:lnTo>
                <a:lnTo>
                  <a:pt x="0" y="4822033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3" y="4433"/>
                </a:lnTo>
                <a:lnTo>
                  <a:pt x="228600" y="0"/>
                </a:lnTo>
                <a:lnTo>
                  <a:pt x="4914121" y="0"/>
                </a:lnTo>
                <a:lnTo>
                  <a:pt x="4958926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5" y="66955"/>
                </a:lnTo>
                <a:lnTo>
                  <a:pt x="5104313" y="101772"/>
                </a:lnTo>
                <a:lnTo>
                  <a:pt x="5125319" y="141118"/>
                </a:lnTo>
                <a:lnTo>
                  <a:pt x="5138287" y="183794"/>
                </a:lnTo>
                <a:lnTo>
                  <a:pt x="5142721" y="228600"/>
                </a:lnTo>
                <a:lnTo>
                  <a:pt x="5142721" y="4822033"/>
                </a:lnTo>
                <a:lnTo>
                  <a:pt x="5138287" y="4866839"/>
                </a:lnTo>
                <a:lnTo>
                  <a:pt x="5125319" y="4909514"/>
                </a:lnTo>
                <a:lnTo>
                  <a:pt x="5104313" y="4948860"/>
                </a:lnTo>
                <a:lnTo>
                  <a:pt x="5075765" y="4983677"/>
                </a:lnTo>
                <a:lnTo>
                  <a:pt x="5040948" y="5012225"/>
                </a:lnTo>
                <a:lnTo>
                  <a:pt x="5001602" y="5033232"/>
                </a:lnTo>
                <a:lnTo>
                  <a:pt x="4958926" y="5046200"/>
                </a:lnTo>
                <a:lnTo>
                  <a:pt x="4914121" y="5050633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6113" y="1336056"/>
            <a:ext cx="9076055" cy="1085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PROJECT</a:t>
            </a:r>
            <a:r>
              <a:rPr spc="-530" dirty="0"/>
              <a:t> </a:t>
            </a:r>
            <a:r>
              <a:rPr spc="-60" dirty="0"/>
              <a:t>ADVANTAGES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0197" y="2292632"/>
            <a:ext cx="13152755" cy="13208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610870" marR="5080" indent="-598805">
              <a:lnSpc>
                <a:spcPts val="4800"/>
              </a:lnSpc>
              <a:spcBef>
                <a:spcPts val="760"/>
              </a:spcBef>
            </a:pPr>
            <a:r>
              <a:rPr sz="4500" spc="-55" dirty="0">
                <a:latin typeface="Tahoma"/>
                <a:cs typeface="Tahoma"/>
              </a:rPr>
              <a:t>GOALS</a:t>
            </a:r>
            <a:r>
              <a:rPr sz="4500" spc="-360" dirty="0">
                <a:latin typeface="Tahoma"/>
                <a:cs typeface="Tahoma"/>
              </a:rPr>
              <a:t> </a:t>
            </a:r>
            <a:r>
              <a:rPr sz="4500" spc="-140" dirty="0">
                <a:latin typeface="Tahoma"/>
                <a:cs typeface="Tahoma"/>
              </a:rPr>
              <a:t>AND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20" dirty="0">
                <a:latin typeface="Tahoma"/>
                <a:cs typeface="Tahoma"/>
              </a:rPr>
              <a:t>ASPIRATIONS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0" dirty="0">
                <a:latin typeface="Tahoma"/>
                <a:cs typeface="Tahoma"/>
              </a:rPr>
              <a:t>OF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50" dirty="0">
                <a:latin typeface="Tahoma"/>
                <a:cs typeface="Tahoma"/>
              </a:rPr>
              <a:t>THE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35" dirty="0">
                <a:latin typeface="Tahoma"/>
                <a:cs typeface="Tahoma"/>
              </a:rPr>
              <a:t>PROJECT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40" dirty="0">
                <a:latin typeface="Tahoma"/>
                <a:cs typeface="Tahoma"/>
              </a:rPr>
              <a:t>AND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25" dirty="0">
                <a:latin typeface="Tahoma"/>
                <a:cs typeface="Tahoma"/>
              </a:rPr>
              <a:t>THE </a:t>
            </a:r>
            <a:r>
              <a:rPr sz="4500" spc="-130" dirty="0">
                <a:latin typeface="Tahoma"/>
                <a:cs typeface="Tahoma"/>
              </a:rPr>
              <a:t>IMPACT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0" dirty="0">
                <a:latin typeface="Tahoma"/>
                <a:cs typeface="Tahoma"/>
              </a:rPr>
              <a:t>OF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50" dirty="0">
                <a:latin typeface="Tahoma"/>
                <a:cs typeface="Tahoma"/>
              </a:rPr>
              <a:t>THE</a:t>
            </a:r>
            <a:r>
              <a:rPr sz="4500" spc="-360" dirty="0">
                <a:latin typeface="Tahoma"/>
                <a:cs typeface="Tahoma"/>
              </a:rPr>
              <a:t> </a:t>
            </a:r>
            <a:r>
              <a:rPr sz="4500" spc="-35" dirty="0">
                <a:latin typeface="Tahoma"/>
                <a:cs typeface="Tahoma"/>
              </a:rPr>
              <a:t>PROJECT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40" dirty="0">
                <a:latin typeface="Tahoma"/>
                <a:cs typeface="Tahoma"/>
              </a:rPr>
              <a:t>ON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145" dirty="0">
                <a:latin typeface="Tahoma"/>
                <a:cs typeface="Tahoma"/>
              </a:rPr>
              <a:t>VARIOUS</a:t>
            </a:r>
            <a:r>
              <a:rPr sz="4500" spc="-355" dirty="0">
                <a:latin typeface="Tahoma"/>
                <a:cs typeface="Tahoma"/>
              </a:rPr>
              <a:t> </a:t>
            </a:r>
            <a:r>
              <a:rPr sz="4500" spc="-80" dirty="0">
                <a:latin typeface="Tahoma"/>
                <a:cs typeface="Tahoma"/>
              </a:rPr>
              <a:t>LEVELS...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12634" y="3815320"/>
            <a:ext cx="5142865" cy="5050790"/>
          </a:xfrm>
          <a:custGeom>
            <a:avLst/>
            <a:gdLst/>
            <a:ahLst/>
            <a:cxnLst/>
            <a:rect l="l" t="t" r="r" b="b"/>
            <a:pathLst>
              <a:path w="5142865" h="5050790">
                <a:moveTo>
                  <a:pt x="4914120" y="5050633"/>
                </a:moveTo>
                <a:lnTo>
                  <a:pt x="228600" y="5050633"/>
                </a:lnTo>
                <a:lnTo>
                  <a:pt x="183794" y="5046200"/>
                </a:lnTo>
                <a:lnTo>
                  <a:pt x="141118" y="5033232"/>
                </a:lnTo>
                <a:lnTo>
                  <a:pt x="101772" y="5012225"/>
                </a:lnTo>
                <a:lnTo>
                  <a:pt x="66955" y="4983677"/>
                </a:lnTo>
                <a:lnTo>
                  <a:pt x="38407" y="4948860"/>
                </a:lnTo>
                <a:lnTo>
                  <a:pt x="17401" y="4909514"/>
                </a:lnTo>
                <a:lnTo>
                  <a:pt x="4433" y="4866839"/>
                </a:lnTo>
                <a:lnTo>
                  <a:pt x="0" y="4822033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4914120" y="0"/>
                </a:lnTo>
                <a:lnTo>
                  <a:pt x="4958926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5" y="66955"/>
                </a:lnTo>
                <a:lnTo>
                  <a:pt x="5104313" y="101772"/>
                </a:lnTo>
                <a:lnTo>
                  <a:pt x="5125319" y="141118"/>
                </a:lnTo>
                <a:lnTo>
                  <a:pt x="5138287" y="183794"/>
                </a:lnTo>
                <a:lnTo>
                  <a:pt x="5142720" y="228600"/>
                </a:lnTo>
                <a:lnTo>
                  <a:pt x="5142720" y="4822033"/>
                </a:lnTo>
                <a:lnTo>
                  <a:pt x="5138287" y="4866839"/>
                </a:lnTo>
                <a:lnTo>
                  <a:pt x="5125319" y="4909514"/>
                </a:lnTo>
                <a:lnTo>
                  <a:pt x="5104313" y="4948860"/>
                </a:lnTo>
                <a:lnTo>
                  <a:pt x="5075765" y="4983677"/>
                </a:lnTo>
                <a:lnTo>
                  <a:pt x="5040948" y="5012225"/>
                </a:lnTo>
                <a:lnTo>
                  <a:pt x="5001602" y="5033232"/>
                </a:lnTo>
                <a:lnTo>
                  <a:pt x="4958926" y="5046200"/>
                </a:lnTo>
                <a:lnTo>
                  <a:pt x="4914120" y="5050633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9894" y="3815320"/>
            <a:ext cx="5142865" cy="5050790"/>
          </a:xfrm>
          <a:custGeom>
            <a:avLst/>
            <a:gdLst/>
            <a:ahLst/>
            <a:cxnLst/>
            <a:rect l="l" t="t" r="r" b="b"/>
            <a:pathLst>
              <a:path w="5142865" h="5050790">
                <a:moveTo>
                  <a:pt x="4914120" y="5050633"/>
                </a:moveTo>
                <a:lnTo>
                  <a:pt x="228600" y="5050633"/>
                </a:lnTo>
                <a:lnTo>
                  <a:pt x="183794" y="5046200"/>
                </a:lnTo>
                <a:lnTo>
                  <a:pt x="141118" y="5033232"/>
                </a:lnTo>
                <a:lnTo>
                  <a:pt x="101772" y="5012225"/>
                </a:lnTo>
                <a:lnTo>
                  <a:pt x="66955" y="4983677"/>
                </a:lnTo>
                <a:lnTo>
                  <a:pt x="38407" y="4948860"/>
                </a:lnTo>
                <a:lnTo>
                  <a:pt x="17401" y="4909514"/>
                </a:lnTo>
                <a:lnTo>
                  <a:pt x="4433" y="4866839"/>
                </a:lnTo>
                <a:lnTo>
                  <a:pt x="0" y="4822033"/>
                </a:lnTo>
                <a:lnTo>
                  <a:pt x="0" y="228600"/>
                </a:lnTo>
                <a:lnTo>
                  <a:pt x="4433" y="183794"/>
                </a:lnTo>
                <a:lnTo>
                  <a:pt x="17401" y="141118"/>
                </a:lnTo>
                <a:lnTo>
                  <a:pt x="38407" y="101772"/>
                </a:lnTo>
                <a:lnTo>
                  <a:pt x="66955" y="66955"/>
                </a:lnTo>
                <a:lnTo>
                  <a:pt x="101772" y="38407"/>
                </a:lnTo>
                <a:lnTo>
                  <a:pt x="141118" y="17401"/>
                </a:lnTo>
                <a:lnTo>
                  <a:pt x="183794" y="4433"/>
                </a:lnTo>
                <a:lnTo>
                  <a:pt x="228600" y="0"/>
                </a:lnTo>
                <a:lnTo>
                  <a:pt x="4914120" y="0"/>
                </a:lnTo>
                <a:lnTo>
                  <a:pt x="4958926" y="4433"/>
                </a:lnTo>
                <a:lnTo>
                  <a:pt x="5001602" y="17401"/>
                </a:lnTo>
                <a:lnTo>
                  <a:pt x="5040948" y="38407"/>
                </a:lnTo>
                <a:lnTo>
                  <a:pt x="5075765" y="66955"/>
                </a:lnTo>
                <a:lnTo>
                  <a:pt x="5104313" y="101772"/>
                </a:lnTo>
                <a:lnTo>
                  <a:pt x="5125319" y="141118"/>
                </a:lnTo>
                <a:lnTo>
                  <a:pt x="5138287" y="183794"/>
                </a:lnTo>
                <a:lnTo>
                  <a:pt x="5142720" y="228600"/>
                </a:lnTo>
                <a:lnTo>
                  <a:pt x="5142720" y="4822033"/>
                </a:lnTo>
                <a:lnTo>
                  <a:pt x="5138287" y="4866839"/>
                </a:lnTo>
                <a:lnTo>
                  <a:pt x="5125319" y="4909514"/>
                </a:lnTo>
                <a:lnTo>
                  <a:pt x="5104313" y="4948860"/>
                </a:lnTo>
                <a:lnTo>
                  <a:pt x="5075765" y="4983677"/>
                </a:lnTo>
                <a:lnTo>
                  <a:pt x="5040948" y="5012225"/>
                </a:lnTo>
                <a:lnTo>
                  <a:pt x="5001602" y="5033232"/>
                </a:lnTo>
                <a:lnTo>
                  <a:pt x="4958926" y="5046200"/>
                </a:lnTo>
                <a:lnTo>
                  <a:pt x="4914120" y="5050633"/>
                </a:lnTo>
                <a:close/>
              </a:path>
            </a:pathLst>
          </a:custGeom>
          <a:solidFill>
            <a:srgbClr val="FABD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4310" y="3675253"/>
            <a:ext cx="3715385" cy="4997450"/>
          </a:xfrm>
          <a:prstGeom prst="rect">
            <a:avLst/>
          </a:prstGeom>
        </p:spPr>
        <p:txBody>
          <a:bodyPr vert="horz" wrap="square" lIns="0" tIns="504190" rIns="0" bIns="0" rtlCol="0">
            <a:spAutoFit/>
          </a:bodyPr>
          <a:lstStyle/>
          <a:p>
            <a:pPr marL="1252855">
              <a:lnSpc>
                <a:spcPct val="100000"/>
              </a:lnSpc>
              <a:spcBef>
                <a:spcPts val="3970"/>
              </a:spcBef>
            </a:pPr>
            <a:r>
              <a:rPr sz="8500" spc="-785" dirty="0">
                <a:latin typeface="Tahoma"/>
                <a:cs typeface="Tahoma"/>
              </a:rPr>
              <a:t>01.</a:t>
            </a:r>
            <a:endParaRPr sz="8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4000" spc="-565" dirty="0">
                <a:latin typeface="Verdana"/>
                <a:cs typeface="Verdana"/>
              </a:rPr>
              <a:t>................................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4000" spc="-565" dirty="0">
                <a:latin typeface="Verdana"/>
                <a:cs typeface="Verdana"/>
              </a:rPr>
              <a:t>................................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4000" spc="-565" dirty="0">
                <a:latin typeface="Verdana"/>
                <a:cs typeface="Verdana"/>
              </a:rPr>
              <a:t>................................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4000" spc="-565" dirty="0">
                <a:latin typeface="Verdana"/>
                <a:cs typeface="Verdana"/>
              </a:rPr>
              <a:t>........................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7055" y="3678466"/>
            <a:ext cx="3689350" cy="5070475"/>
          </a:xfrm>
          <a:prstGeom prst="rect">
            <a:avLst/>
          </a:prstGeom>
        </p:spPr>
        <p:txBody>
          <a:bodyPr vert="horz" wrap="square" lIns="0" tIns="501015" rIns="0" bIns="0" rtlCol="0">
            <a:spAutoFit/>
          </a:bodyPr>
          <a:lstStyle/>
          <a:p>
            <a:pPr marL="1134110">
              <a:lnSpc>
                <a:spcPct val="100000"/>
              </a:lnSpc>
              <a:spcBef>
                <a:spcPts val="3945"/>
              </a:spcBef>
            </a:pPr>
            <a:r>
              <a:rPr sz="8500" spc="-25" dirty="0">
                <a:latin typeface="Tahoma"/>
                <a:cs typeface="Tahoma"/>
              </a:rPr>
              <a:t>02.</a:t>
            </a:r>
            <a:endParaRPr sz="8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17050" y="3678466"/>
            <a:ext cx="3689350" cy="5070475"/>
          </a:xfrm>
          <a:prstGeom prst="rect">
            <a:avLst/>
          </a:prstGeom>
        </p:spPr>
        <p:txBody>
          <a:bodyPr vert="horz" wrap="square" lIns="0" tIns="501015" rIns="0" bIns="0" rtlCol="0">
            <a:spAutoFit/>
          </a:bodyPr>
          <a:lstStyle/>
          <a:p>
            <a:pPr marL="1125855">
              <a:lnSpc>
                <a:spcPct val="100000"/>
              </a:lnSpc>
              <a:spcBef>
                <a:spcPts val="3945"/>
              </a:spcBef>
            </a:pPr>
            <a:r>
              <a:rPr sz="8500" spc="-25" dirty="0">
                <a:latin typeface="Tahoma"/>
                <a:cs typeface="Tahoma"/>
              </a:rPr>
              <a:t>03.</a:t>
            </a:r>
            <a:endParaRPr sz="8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...............................</a:t>
            </a:r>
            <a:endParaRPr sz="4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4100" spc="-585" dirty="0">
                <a:latin typeface="Verdana"/>
                <a:cs typeface="Verdana"/>
              </a:rPr>
              <a:t>...........................</a:t>
            </a:r>
            <a:endParaRPr sz="41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62411" y="749207"/>
            <a:ext cx="1633001" cy="20222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7397" y="5590556"/>
            <a:ext cx="2897886" cy="134623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38427" y="3002283"/>
            <a:ext cx="5455920" cy="3988435"/>
            <a:chOff x="6438427" y="3002283"/>
            <a:chExt cx="5455920" cy="3988435"/>
          </a:xfrm>
        </p:grpSpPr>
        <p:sp>
          <p:nvSpPr>
            <p:cNvPr id="4" name="object 4"/>
            <p:cNvSpPr/>
            <p:nvPr/>
          </p:nvSpPr>
          <p:spPr>
            <a:xfrm>
              <a:off x="9079494" y="3282508"/>
              <a:ext cx="49530" cy="252095"/>
            </a:xfrm>
            <a:custGeom>
              <a:avLst/>
              <a:gdLst/>
              <a:ahLst/>
              <a:cxnLst/>
              <a:rect l="l" t="t" r="r" b="b"/>
              <a:pathLst>
                <a:path w="49529" h="252095">
                  <a:moveTo>
                    <a:pt x="25426" y="251712"/>
                  </a:moveTo>
                  <a:lnTo>
                    <a:pt x="19455" y="247429"/>
                  </a:lnTo>
                  <a:lnTo>
                    <a:pt x="14960" y="235918"/>
                  </a:lnTo>
                  <a:lnTo>
                    <a:pt x="14021" y="231300"/>
                  </a:lnTo>
                  <a:lnTo>
                    <a:pt x="1475" y="41227"/>
                  </a:lnTo>
                  <a:lnTo>
                    <a:pt x="402" y="41294"/>
                  </a:lnTo>
                  <a:lnTo>
                    <a:pt x="402" y="33463"/>
                  </a:lnTo>
                  <a:lnTo>
                    <a:pt x="0" y="25633"/>
                  </a:lnTo>
                  <a:lnTo>
                    <a:pt x="1073" y="7361"/>
                  </a:lnTo>
                  <a:lnTo>
                    <a:pt x="6574" y="1137"/>
                  </a:lnTo>
                  <a:lnTo>
                    <a:pt x="15296" y="0"/>
                  </a:lnTo>
                  <a:lnTo>
                    <a:pt x="22001" y="328"/>
                  </a:lnTo>
                  <a:lnTo>
                    <a:pt x="49175" y="226548"/>
                  </a:lnTo>
                  <a:lnTo>
                    <a:pt x="49309" y="231166"/>
                  </a:lnTo>
                  <a:lnTo>
                    <a:pt x="47632" y="244551"/>
                  </a:lnTo>
                  <a:lnTo>
                    <a:pt x="42131" y="249905"/>
                  </a:lnTo>
                  <a:lnTo>
                    <a:pt x="25426" y="251712"/>
                  </a:lnTo>
                  <a:close/>
                </a:path>
              </a:pathLst>
            </a:custGeom>
            <a:solidFill>
              <a:srgbClr val="F7D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427" y="3002283"/>
              <a:ext cx="5455625" cy="39883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827" y="462836"/>
            <a:ext cx="5275449" cy="4152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671153"/>
            <a:ext cx="6305277" cy="461584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90845" y="0"/>
            <a:ext cx="9694262" cy="1028803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636026" y="7029925"/>
            <a:ext cx="1193800" cy="1394460"/>
          </a:xfrm>
          <a:custGeom>
            <a:avLst/>
            <a:gdLst/>
            <a:ahLst/>
            <a:cxnLst/>
            <a:rect l="l" t="t" r="r" b="b"/>
            <a:pathLst>
              <a:path w="1193800" h="1394459">
                <a:moveTo>
                  <a:pt x="63063" y="1367712"/>
                </a:moveTo>
                <a:lnTo>
                  <a:pt x="90357" y="1347081"/>
                </a:lnTo>
                <a:lnTo>
                  <a:pt x="197592" y="1359951"/>
                </a:lnTo>
                <a:lnTo>
                  <a:pt x="251615" y="1366875"/>
                </a:lnTo>
                <a:lnTo>
                  <a:pt x="304946" y="1372730"/>
                </a:lnTo>
                <a:lnTo>
                  <a:pt x="307186" y="1377405"/>
                </a:lnTo>
                <a:lnTo>
                  <a:pt x="303689" y="1384825"/>
                </a:lnTo>
                <a:lnTo>
                  <a:pt x="297177" y="1391339"/>
                </a:lnTo>
                <a:lnTo>
                  <a:pt x="291138" y="1394311"/>
                </a:lnTo>
                <a:lnTo>
                  <a:pt x="192090" y="1383214"/>
                </a:lnTo>
                <a:lnTo>
                  <a:pt x="92397" y="1371011"/>
                </a:lnTo>
                <a:lnTo>
                  <a:pt x="63063" y="1367712"/>
                </a:lnTo>
                <a:close/>
              </a:path>
              <a:path w="1193800" h="1394459">
                <a:moveTo>
                  <a:pt x="1151681" y="35390"/>
                </a:moveTo>
                <a:lnTo>
                  <a:pt x="1153591" y="40314"/>
                </a:lnTo>
                <a:lnTo>
                  <a:pt x="1160283" y="60727"/>
                </a:lnTo>
                <a:lnTo>
                  <a:pt x="1167426" y="82392"/>
                </a:lnTo>
                <a:lnTo>
                  <a:pt x="1178925" y="124645"/>
                </a:lnTo>
                <a:lnTo>
                  <a:pt x="1189100" y="174265"/>
                </a:lnTo>
                <a:lnTo>
                  <a:pt x="1193316" y="222022"/>
                </a:lnTo>
                <a:lnTo>
                  <a:pt x="1193327" y="269775"/>
                </a:lnTo>
                <a:lnTo>
                  <a:pt x="1190118" y="318368"/>
                </a:lnTo>
                <a:lnTo>
                  <a:pt x="1183147" y="366621"/>
                </a:lnTo>
                <a:lnTo>
                  <a:pt x="1173400" y="415381"/>
                </a:lnTo>
                <a:lnTo>
                  <a:pt x="1158688" y="466302"/>
                </a:lnTo>
                <a:lnTo>
                  <a:pt x="1141448" y="517542"/>
                </a:lnTo>
                <a:lnTo>
                  <a:pt x="1121126" y="567927"/>
                </a:lnTo>
                <a:lnTo>
                  <a:pt x="1097169" y="616284"/>
                </a:lnTo>
                <a:lnTo>
                  <a:pt x="1069791" y="662451"/>
                </a:lnTo>
                <a:lnTo>
                  <a:pt x="1039970" y="707281"/>
                </a:lnTo>
                <a:lnTo>
                  <a:pt x="1007917" y="750613"/>
                </a:lnTo>
                <a:lnTo>
                  <a:pt x="975865" y="785985"/>
                </a:lnTo>
                <a:lnTo>
                  <a:pt x="939455" y="816692"/>
                </a:lnTo>
                <a:lnTo>
                  <a:pt x="899801" y="843482"/>
                </a:lnTo>
                <a:lnTo>
                  <a:pt x="858020" y="867104"/>
                </a:lnTo>
                <a:lnTo>
                  <a:pt x="847131" y="872151"/>
                </a:lnTo>
                <a:lnTo>
                  <a:pt x="939937" y="802000"/>
                </a:lnTo>
                <a:lnTo>
                  <a:pt x="963746" y="782410"/>
                </a:lnTo>
                <a:lnTo>
                  <a:pt x="994740" y="752614"/>
                </a:lnTo>
                <a:lnTo>
                  <a:pt x="1021515" y="718047"/>
                </a:lnTo>
                <a:lnTo>
                  <a:pt x="1046060" y="681981"/>
                </a:lnTo>
                <a:lnTo>
                  <a:pt x="1068068" y="644649"/>
                </a:lnTo>
                <a:lnTo>
                  <a:pt x="1091054" y="603395"/>
                </a:lnTo>
                <a:lnTo>
                  <a:pt x="1111476" y="560893"/>
                </a:lnTo>
                <a:lnTo>
                  <a:pt x="1128495" y="516189"/>
                </a:lnTo>
                <a:lnTo>
                  <a:pt x="1143567" y="471364"/>
                </a:lnTo>
                <a:lnTo>
                  <a:pt x="1156615" y="426477"/>
                </a:lnTo>
                <a:lnTo>
                  <a:pt x="1166033" y="379558"/>
                </a:lnTo>
                <a:lnTo>
                  <a:pt x="1173278" y="332689"/>
                </a:lnTo>
                <a:lnTo>
                  <a:pt x="1177185" y="277200"/>
                </a:lnTo>
                <a:lnTo>
                  <a:pt x="1174338" y="222040"/>
                </a:lnTo>
                <a:lnTo>
                  <a:pt x="1166108" y="167764"/>
                </a:lnTo>
                <a:lnTo>
                  <a:pt x="1153099" y="113918"/>
                </a:lnTo>
                <a:lnTo>
                  <a:pt x="1134005" y="128351"/>
                </a:lnTo>
                <a:lnTo>
                  <a:pt x="1131755" y="117316"/>
                </a:lnTo>
                <a:lnTo>
                  <a:pt x="1118718" y="68266"/>
                </a:lnTo>
                <a:lnTo>
                  <a:pt x="1118304" y="66987"/>
                </a:lnTo>
                <a:lnTo>
                  <a:pt x="1137408" y="52546"/>
                </a:lnTo>
                <a:lnTo>
                  <a:pt x="1141386" y="44764"/>
                </a:lnTo>
                <a:lnTo>
                  <a:pt x="1151681" y="35390"/>
                </a:lnTo>
                <a:close/>
              </a:path>
              <a:path w="1193800" h="1394459">
                <a:moveTo>
                  <a:pt x="806282" y="890293"/>
                </a:moveTo>
                <a:lnTo>
                  <a:pt x="860403" y="849383"/>
                </a:lnTo>
                <a:lnTo>
                  <a:pt x="887773" y="835062"/>
                </a:lnTo>
                <a:lnTo>
                  <a:pt x="914576" y="819578"/>
                </a:lnTo>
                <a:lnTo>
                  <a:pt x="939937" y="802000"/>
                </a:lnTo>
                <a:lnTo>
                  <a:pt x="847131" y="872151"/>
                </a:lnTo>
                <a:lnTo>
                  <a:pt x="814461" y="887294"/>
                </a:lnTo>
                <a:lnTo>
                  <a:pt x="806282" y="890293"/>
                </a:lnTo>
                <a:close/>
              </a:path>
              <a:path w="1193800" h="1394459">
                <a:moveTo>
                  <a:pt x="1134005" y="128351"/>
                </a:moveTo>
                <a:lnTo>
                  <a:pt x="1153099" y="113918"/>
                </a:lnTo>
                <a:lnTo>
                  <a:pt x="1162164" y="164378"/>
                </a:lnTo>
                <a:lnTo>
                  <a:pt x="1167322" y="214607"/>
                </a:lnTo>
                <a:lnTo>
                  <a:pt x="1168694" y="264514"/>
                </a:lnTo>
                <a:lnTo>
                  <a:pt x="1166398" y="314010"/>
                </a:lnTo>
                <a:lnTo>
                  <a:pt x="1160552" y="363005"/>
                </a:lnTo>
                <a:lnTo>
                  <a:pt x="1152041" y="412422"/>
                </a:lnTo>
                <a:lnTo>
                  <a:pt x="1139453" y="460146"/>
                </a:lnTo>
                <a:lnTo>
                  <a:pt x="1123672" y="507099"/>
                </a:lnTo>
                <a:lnTo>
                  <a:pt x="1104817" y="553191"/>
                </a:lnTo>
                <a:lnTo>
                  <a:pt x="1083006" y="598334"/>
                </a:lnTo>
                <a:lnTo>
                  <a:pt x="1058358" y="642437"/>
                </a:lnTo>
                <a:lnTo>
                  <a:pt x="1030227" y="684397"/>
                </a:lnTo>
                <a:lnTo>
                  <a:pt x="999498" y="725138"/>
                </a:lnTo>
                <a:lnTo>
                  <a:pt x="969191" y="759191"/>
                </a:lnTo>
                <a:lnTo>
                  <a:pt x="936105" y="792160"/>
                </a:lnTo>
                <a:lnTo>
                  <a:pt x="899176" y="821666"/>
                </a:lnTo>
                <a:lnTo>
                  <a:pt x="860403" y="849383"/>
                </a:lnTo>
                <a:lnTo>
                  <a:pt x="806282" y="890293"/>
                </a:lnTo>
                <a:lnTo>
                  <a:pt x="769474" y="903788"/>
                </a:lnTo>
                <a:lnTo>
                  <a:pt x="923182" y="787600"/>
                </a:lnTo>
                <a:lnTo>
                  <a:pt x="961169" y="752518"/>
                </a:lnTo>
                <a:lnTo>
                  <a:pt x="995607" y="713751"/>
                </a:lnTo>
                <a:lnTo>
                  <a:pt x="1027344" y="672249"/>
                </a:lnTo>
                <a:lnTo>
                  <a:pt x="1056463" y="627950"/>
                </a:lnTo>
                <a:lnTo>
                  <a:pt x="1081956" y="580024"/>
                </a:lnTo>
                <a:lnTo>
                  <a:pt x="1103645" y="530197"/>
                </a:lnTo>
                <a:lnTo>
                  <a:pt x="1122070" y="479654"/>
                </a:lnTo>
                <a:lnTo>
                  <a:pt x="1135468" y="426542"/>
                </a:lnTo>
                <a:lnTo>
                  <a:pt x="1145142" y="373061"/>
                </a:lnTo>
                <a:lnTo>
                  <a:pt x="1150864" y="319384"/>
                </a:lnTo>
                <a:lnTo>
                  <a:pt x="1152440" y="268840"/>
                </a:lnTo>
                <a:lnTo>
                  <a:pt x="1148855" y="217422"/>
                </a:lnTo>
                <a:lnTo>
                  <a:pt x="1141880" y="166974"/>
                </a:lnTo>
                <a:lnTo>
                  <a:pt x="1134005" y="128351"/>
                </a:lnTo>
                <a:close/>
              </a:path>
              <a:path w="1193800" h="1394459">
                <a:moveTo>
                  <a:pt x="659974" y="940390"/>
                </a:moveTo>
                <a:lnTo>
                  <a:pt x="678672" y="926256"/>
                </a:lnTo>
                <a:lnTo>
                  <a:pt x="672185" y="939120"/>
                </a:lnTo>
                <a:lnTo>
                  <a:pt x="665386" y="952219"/>
                </a:lnTo>
                <a:lnTo>
                  <a:pt x="620010" y="1013583"/>
                </a:lnTo>
                <a:lnTo>
                  <a:pt x="587757" y="1047515"/>
                </a:lnTo>
                <a:lnTo>
                  <a:pt x="553512" y="1079768"/>
                </a:lnTo>
                <a:lnTo>
                  <a:pt x="515957" y="1108156"/>
                </a:lnTo>
                <a:lnTo>
                  <a:pt x="477600" y="1135558"/>
                </a:lnTo>
                <a:lnTo>
                  <a:pt x="437890" y="1160799"/>
                </a:lnTo>
                <a:lnTo>
                  <a:pt x="397803" y="1184732"/>
                </a:lnTo>
                <a:lnTo>
                  <a:pt x="545396" y="1073167"/>
                </a:lnTo>
                <a:lnTo>
                  <a:pt x="580523" y="1041838"/>
                </a:lnTo>
                <a:lnTo>
                  <a:pt x="612707" y="1007959"/>
                </a:lnTo>
                <a:lnTo>
                  <a:pt x="641520" y="971851"/>
                </a:lnTo>
                <a:lnTo>
                  <a:pt x="659974" y="940390"/>
                </a:lnTo>
                <a:close/>
              </a:path>
              <a:path w="1193800" h="1394459">
                <a:moveTo>
                  <a:pt x="384124" y="453198"/>
                </a:moveTo>
                <a:lnTo>
                  <a:pt x="418939" y="428474"/>
                </a:lnTo>
                <a:lnTo>
                  <a:pt x="457561" y="413607"/>
                </a:lnTo>
                <a:lnTo>
                  <a:pt x="499760" y="411957"/>
                </a:lnTo>
                <a:lnTo>
                  <a:pt x="504282" y="413315"/>
                </a:lnTo>
                <a:lnTo>
                  <a:pt x="507831" y="413817"/>
                </a:lnTo>
                <a:lnTo>
                  <a:pt x="562414" y="436238"/>
                </a:lnTo>
                <a:lnTo>
                  <a:pt x="598183" y="463328"/>
                </a:lnTo>
                <a:lnTo>
                  <a:pt x="628158" y="496391"/>
                </a:lnTo>
                <a:lnTo>
                  <a:pt x="652552" y="533671"/>
                </a:lnTo>
                <a:lnTo>
                  <a:pt x="673112" y="575442"/>
                </a:lnTo>
                <a:lnTo>
                  <a:pt x="688519" y="617924"/>
                </a:lnTo>
                <a:lnTo>
                  <a:pt x="699754" y="660376"/>
                </a:lnTo>
                <a:lnTo>
                  <a:pt x="708861" y="710804"/>
                </a:lnTo>
                <a:lnTo>
                  <a:pt x="712650" y="760476"/>
                </a:lnTo>
                <a:lnTo>
                  <a:pt x="710200" y="808496"/>
                </a:lnTo>
                <a:lnTo>
                  <a:pt x="702890" y="857006"/>
                </a:lnTo>
                <a:lnTo>
                  <a:pt x="688266" y="903084"/>
                </a:lnTo>
                <a:lnTo>
                  <a:pt x="727095" y="894429"/>
                </a:lnTo>
                <a:lnTo>
                  <a:pt x="764003" y="880859"/>
                </a:lnTo>
                <a:lnTo>
                  <a:pt x="800990" y="865637"/>
                </a:lnTo>
                <a:lnTo>
                  <a:pt x="836229" y="846960"/>
                </a:lnTo>
                <a:lnTo>
                  <a:pt x="881563" y="819060"/>
                </a:lnTo>
                <a:lnTo>
                  <a:pt x="769474" y="903788"/>
                </a:lnTo>
                <a:lnTo>
                  <a:pt x="723407" y="916321"/>
                </a:lnTo>
                <a:lnTo>
                  <a:pt x="712735" y="919612"/>
                </a:lnTo>
                <a:lnTo>
                  <a:pt x="678672" y="926256"/>
                </a:lnTo>
                <a:lnTo>
                  <a:pt x="659974" y="940390"/>
                </a:lnTo>
                <a:lnTo>
                  <a:pt x="665006" y="931810"/>
                </a:lnTo>
                <a:lnTo>
                  <a:pt x="665164" y="930099"/>
                </a:lnTo>
                <a:lnTo>
                  <a:pt x="666976" y="928729"/>
                </a:lnTo>
                <a:lnTo>
                  <a:pt x="657054" y="929861"/>
                </a:lnTo>
                <a:lnTo>
                  <a:pt x="652153" y="930382"/>
                </a:lnTo>
                <a:lnTo>
                  <a:pt x="631948" y="945655"/>
                </a:lnTo>
                <a:lnTo>
                  <a:pt x="638463" y="934362"/>
                </a:lnTo>
                <a:lnTo>
                  <a:pt x="676290" y="905769"/>
                </a:lnTo>
                <a:lnTo>
                  <a:pt x="689766" y="857374"/>
                </a:lnTo>
                <a:lnTo>
                  <a:pt x="695396" y="806950"/>
                </a:lnTo>
                <a:lnTo>
                  <a:pt x="694871" y="756403"/>
                </a:lnTo>
                <a:lnTo>
                  <a:pt x="687582" y="704600"/>
                </a:lnTo>
                <a:lnTo>
                  <a:pt x="676752" y="655475"/>
                </a:lnTo>
                <a:lnTo>
                  <a:pt x="661772" y="607894"/>
                </a:lnTo>
                <a:lnTo>
                  <a:pt x="645554" y="570801"/>
                </a:lnTo>
                <a:lnTo>
                  <a:pt x="638878" y="558335"/>
                </a:lnTo>
                <a:lnTo>
                  <a:pt x="618697" y="573590"/>
                </a:lnTo>
                <a:lnTo>
                  <a:pt x="618211" y="572366"/>
                </a:lnTo>
                <a:lnTo>
                  <a:pt x="597211" y="529335"/>
                </a:lnTo>
                <a:lnTo>
                  <a:pt x="570606" y="488950"/>
                </a:lnTo>
                <a:lnTo>
                  <a:pt x="538037" y="456256"/>
                </a:lnTo>
                <a:lnTo>
                  <a:pt x="499148" y="436300"/>
                </a:lnTo>
                <a:lnTo>
                  <a:pt x="497707" y="435797"/>
                </a:lnTo>
                <a:lnTo>
                  <a:pt x="497273" y="436126"/>
                </a:lnTo>
                <a:lnTo>
                  <a:pt x="496109" y="435413"/>
                </a:lnTo>
                <a:lnTo>
                  <a:pt x="487990" y="433590"/>
                </a:lnTo>
                <a:lnTo>
                  <a:pt x="480183" y="433124"/>
                </a:lnTo>
                <a:lnTo>
                  <a:pt x="465489" y="433087"/>
                </a:lnTo>
                <a:lnTo>
                  <a:pt x="458813" y="433357"/>
                </a:lnTo>
                <a:lnTo>
                  <a:pt x="414970" y="447394"/>
                </a:lnTo>
                <a:lnTo>
                  <a:pt x="348062" y="494785"/>
                </a:lnTo>
                <a:lnTo>
                  <a:pt x="354114" y="485435"/>
                </a:lnTo>
                <a:lnTo>
                  <a:pt x="384124" y="453198"/>
                </a:lnTo>
                <a:close/>
              </a:path>
              <a:path w="1193800" h="1394459">
                <a:moveTo>
                  <a:pt x="631948" y="945655"/>
                </a:moveTo>
                <a:lnTo>
                  <a:pt x="652153" y="930382"/>
                </a:lnTo>
                <a:lnTo>
                  <a:pt x="645510" y="943363"/>
                </a:lnTo>
                <a:lnTo>
                  <a:pt x="638577" y="956564"/>
                </a:lnTo>
                <a:lnTo>
                  <a:pt x="604830" y="1005953"/>
                </a:lnTo>
                <a:lnTo>
                  <a:pt x="545396" y="1073167"/>
                </a:lnTo>
                <a:lnTo>
                  <a:pt x="397803" y="1184732"/>
                </a:lnTo>
                <a:lnTo>
                  <a:pt x="355970" y="1208393"/>
                </a:lnTo>
                <a:lnTo>
                  <a:pt x="478982" y="1115409"/>
                </a:lnTo>
                <a:lnTo>
                  <a:pt x="517815" y="1084464"/>
                </a:lnTo>
                <a:lnTo>
                  <a:pt x="554084" y="1050680"/>
                </a:lnTo>
                <a:lnTo>
                  <a:pt x="587354" y="1014387"/>
                </a:lnTo>
                <a:lnTo>
                  <a:pt x="615658" y="973888"/>
                </a:lnTo>
                <a:lnTo>
                  <a:pt x="631948" y="945655"/>
                </a:lnTo>
                <a:close/>
              </a:path>
              <a:path w="1193800" h="1394459">
                <a:moveTo>
                  <a:pt x="166448" y="1127179"/>
                </a:moveTo>
                <a:lnTo>
                  <a:pt x="171565" y="1123312"/>
                </a:lnTo>
                <a:lnTo>
                  <a:pt x="173206" y="1123664"/>
                </a:lnTo>
                <a:lnTo>
                  <a:pt x="172762" y="1125591"/>
                </a:lnTo>
                <a:lnTo>
                  <a:pt x="174231" y="1127665"/>
                </a:lnTo>
                <a:lnTo>
                  <a:pt x="173193" y="1131633"/>
                </a:lnTo>
                <a:lnTo>
                  <a:pt x="169240" y="1137805"/>
                </a:lnTo>
                <a:lnTo>
                  <a:pt x="140083" y="1174172"/>
                </a:lnTo>
                <a:lnTo>
                  <a:pt x="112945" y="1212198"/>
                </a:lnTo>
                <a:lnTo>
                  <a:pt x="60600" y="1289974"/>
                </a:lnTo>
                <a:lnTo>
                  <a:pt x="33331" y="1328098"/>
                </a:lnTo>
                <a:lnTo>
                  <a:pt x="80101" y="1311849"/>
                </a:lnTo>
                <a:lnTo>
                  <a:pt x="172912" y="1276718"/>
                </a:lnTo>
                <a:lnTo>
                  <a:pt x="218932" y="1257851"/>
                </a:lnTo>
                <a:lnTo>
                  <a:pt x="264428" y="1237789"/>
                </a:lnTo>
                <a:lnTo>
                  <a:pt x="309389" y="1216539"/>
                </a:lnTo>
                <a:lnTo>
                  <a:pt x="353806" y="1194109"/>
                </a:lnTo>
                <a:lnTo>
                  <a:pt x="396901" y="1169493"/>
                </a:lnTo>
                <a:lnTo>
                  <a:pt x="438022" y="1143187"/>
                </a:lnTo>
                <a:lnTo>
                  <a:pt x="478982" y="1115409"/>
                </a:lnTo>
                <a:lnTo>
                  <a:pt x="355970" y="1208393"/>
                </a:lnTo>
                <a:lnTo>
                  <a:pt x="314137" y="1232055"/>
                </a:lnTo>
                <a:lnTo>
                  <a:pt x="271564" y="1254683"/>
                </a:lnTo>
                <a:lnTo>
                  <a:pt x="195937" y="1297522"/>
                </a:lnTo>
                <a:lnTo>
                  <a:pt x="161536" y="1315565"/>
                </a:lnTo>
                <a:lnTo>
                  <a:pt x="126582" y="1332434"/>
                </a:lnTo>
                <a:lnTo>
                  <a:pt x="108470" y="1339757"/>
                </a:lnTo>
                <a:lnTo>
                  <a:pt x="165779" y="1296438"/>
                </a:lnTo>
                <a:lnTo>
                  <a:pt x="104802" y="1320242"/>
                </a:lnTo>
                <a:lnTo>
                  <a:pt x="42734" y="1341687"/>
                </a:lnTo>
                <a:lnTo>
                  <a:pt x="16244" y="1361710"/>
                </a:lnTo>
                <a:lnTo>
                  <a:pt x="0" y="1359662"/>
                </a:lnTo>
                <a:lnTo>
                  <a:pt x="69" y="1358017"/>
                </a:lnTo>
                <a:lnTo>
                  <a:pt x="886" y="1355807"/>
                </a:lnTo>
                <a:lnTo>
                  <a:pt x="1497" y="1355346"/>
                </a:lnTo>
                <a:lnTo>
                  <a:pt x="11363" y="1330376"/>
                </a:lnTo>
                <a:lnTo>
                  <a:pt x="28564" y="1317374"/>
                </a:lnTo>
                <a:lnTo>
                  <a:pt x="55407" y="1281163"/>
                </a:lnTo>
                <a:lnTo>
                  <a:pt x="80452" y="1243128"/>
                </a:lnTo>
                <a:lnTo>
                  <a:pt x="132232" y="1168963"/>
                </a:lnTo>
                <a:lnTo>
                  <a:pt x="87386" y="1202862"/>
                </a:lnTo>
                <a:lnTo>
                  <a:pt x="95961" y="1191605"/>
                </a:lnTo>
                <a:lnTo>
                  <a:pt x="128711" y="1157297"/>
                </a:lnTo>
                <a:lnTo>
                  <a:pt x="166448" y="1127179"/>
                </a:lnTo>
                <a:close/>
              </a:path>
              <a:path w="1193800" h="1394459">
                <a:moveTo>
                  <a:pt x="16244" y="1361710"/>
                </a:moveTo>
                <a:lnTo>
                  <a:pt x="42734" y="1341687"/>
                </a:lnTo>
                <a:lnTo>
                  <a:pt x="55550" y="1343143"/>
                </a:lnTo>
                <a:lnTo>
                  <a:pt x="83807" y="1332928"/>
                </a:lnTo>
                <a:lnTo>
                  <a:pt x="139321" y="1310069"/>
                </a:lnTo>
                <a:lnTo>
                  <a:pt x="165779" y="1296438"/>
                </a:lnTo>
                <a:lnTo>
                  <a:pt x="108470" y="1339757"/>
                </a:lnTo>
                <a:lnTo>
                  <a:pt x="90357" y="1347081"/>
                </a:lnTo>
                <a:lnTo>
                  <a:pt x="63063" y="1367712"/>
                </a:lnTo>
                <a:lnTo>
                  <a:pt x="42897" y="1365444"/>
                </a:lnTo>
                <a:lnTo>
                  <a:pt x="41831" y="1364658"/>
                </a:lnTo>
                <a:lnTo>
                  <a:pt x="41513" y="1364898"/>
                </a:lnTo>
                <a:lnTo>
                  <a:pt x="16244" y="1361710"/>
                </a:lnTo>
                <a:close/>
              </a:path>
              <a:path w="1193800" h="1394459">
                <a:moveTo>
                  <a:pt x="618697" y="573590"/>
                </a:moveTo>
                <a:lnTo>
                  <a:pt x="657645" y="609422"/>
                </a:lnTo>
                <a:lnTo>
                  <a:pt x="673589" y="662642"/>
                </a:lnTo>
                <a:lnTo>
                  <a:pt x="683365" y="712565"/>
                </a:lnTo>
                <a:lnTo>
                  <a:pt x="687936" y="763237"/>
                </a:lnTo>
                <a:lnTo>
                  <a:pt x="685802" y="812611"/>
                </a:lnTo>
                <a:lnTo>
                  <a:pt x="676992" y="860662"/>
                </a:lnTo>
                <a:lnTo>
                  <a:pt x="661537" y="907368"/>
                </a:lnTo>
                <a:lnTo>
                  <a:pt x="671333" y="906332"/>
                </a:lnTo>
                <a:lnTo>
                  <a:pt x="676290" y="905769"/>
                </a:lnTo>
                <a:lnTo>
                  <a:pt x="638463" y="934362"/>
                </a:lnTo>
                <a:lnTo>
                  <a:pt x="640092" y="931538"/>
                </a:lnTo>
                <a:lnTo>
                  <a:pt x="627275" y="931675"/>
                </a:lnTo>
                <a:lnTo>
                  <a:pt x="617824" y="932451"/>
                </a:lnTo>
                <a:lnTo>
                  <a:pt x="649167" y="908759"/>
                </a:lnTo>
                <a:lnTo>
                  <a:pt x="663275" y="859887"/>
                </a:lnTo>
                <a:lnTo>
                  <a:pt x="669481" y="810620"/>
                </a:lnTo>
                <a:lnTo>
                  <a:pt x="669063" y="761583"/>
                </a:lnTo>
                <a:lnTo>
                  <a:pt x="661769" y="711377"/>
                </a:lnTo>
                <a:lnTo>
                  <a:pt x="650409" y="662651"/>
                </a:lnTo>
                <a:lnTo>
                  <a:pt x="634731" y="614007"/>
                </a:lnTo>
                <a:lnTo>
                  <a:pt x="618697" y="573590"/>
                </a:lnTo>
                <a:close/>
              </a:path>
              <a:path w="1193800" h="1394459">
                <a:moveTo>
                  <a:pt x="348062" y="494785"/>
                </a:moveTo>
                <a:lnTo>
                  <a:pt x="398022" y="457021"/>
                </a:lnTo>
                <a:lnTo>
                  <a:pt x="380056" y="472193"/>
                </a:lnTo>
                <a:lnTo>
                  <a:pt x="363963" y="489134"/>
                </a:lnTo>
                <a:lnTo>
                  <a:pt x="351080" y="508424"/>
                </a:lnTo>
                <a:lnTo>
                  <a:pt x="341980" y="529631"/>
                </a:lnTo>
                <a:lnTo>
                  <a:pt x="333236" y="563304"/>
                </a:lnTo>
                <a:lnTo>
                  <a:pt x="330448" y="597252"/>
                </a:lnTo>
                <a:lnTo>
                  <a:pt x="334206" y="632620"/>
                </a:lnTo>
                <a:lnTo>
                  <a:pt x="342039" y="666499"/>
                </a:lnTo>
                <a:lnTo>
                  <a:pt x="359323" y="712337"/>
                </a:lnTo>
                <a:lnTo>
                  <a:pt x="382338" y="755437"/>
                </a:lnTo>
                <a:lnTo>
                  <a:pt x="411262" y="795661"/>
                </a:lnTo>
                <a:lnTo>
                  <a:pt x="412004" y="796693"/>
                </a:lnTo>
                <a:lnTo>
                  <a:pt x="445308" y="832023"/>
                </a:lnTo>
                <a:lnTo>
                  <a:pt x="445452" y="832176"/>
                </a:lnTo>
                <a:lnTo>
                  <a:pt x="446179" y="832948"/>
                </a:lnTo>
                <a:lnTo>
                  <a:pt x="485021" y="864084"/>
                </a:lnTo>
                <a:lnTo>
                  <a:pt x="527153" y="887956"/>
                </a:lnTo>
                <a:lnTo>
                  <a:pt x="578452" y="904900"/>
                </a:lnTo>
                <a:lnTo>
                  <a:pt x="631788" y="910752"/>
                </a:lnTo>
                <a:lnTo>
                  <a:pt x="637262" y="909798"/>
                </a:lnTo>
                <a:lnTo>
                  <a:pt x="643565" y="909809"/>
                </a:lnTo>
                <a:lnTo>
                  <a:pt x="649167" y="908759"/>
                </a:lnTo>
                <a:lnTo>
                  <a:pt x="617824" y="932451"/>
                </a:lnTo>
                <a:lnTo>
                  <a:pt x="615462" y="932645"/>
                </a:lnTo>
                <a:lnTo>
                  <a:pt x="603152" y="932398"/>
                </a:lnTo>
                <a:lnTo>
                  <a:pt x="590375" y="930911"/>
                </a:lnTo>
                <a:lnTo>
                  <a:pt x="547162" y="926960"/>
                </a:lnTo>
                <a:lnTo>
                  <a:pt x="504013" y="916592"/>
                </a:lnTo>
                <a:lnTo>
                  <a:pt x="462866" y="901527"/>
                </a:lnTo>
                <a:lnTo>
                  <a:pt x="421830" y="878417"/>
                </a:lnTo>
                <a:lnTo>
                  <a:pt x="403998" y="864832"/>
                </a:lnTo>
                <a:lnTo>
                  <a:pt x="425421" y="848639"/>
                </a:lnTo>
                <a:lnTo>
                  <a:pt x="424592" y="847944"/>
                </a:lnTo>
                <a:lnTo>
                  <a:pt x="392838" y="812772"/>
                </a:lnTo>
                <a:lnTo>
                  <a:pt x="391246" y="810792"/>
                </a:lnTo>
                <a:lnTo>
                  <a:pt x="364679" y="773561"/>
                </a:lnTo>
                <a:lnTo>
                  <a:pt x="363941" y="772527"/>
                </a:lnTo>
                <a:lnTo>
                  <a:pt x="340673" y="729619"/>
                </a:lnTo>
                <a:lnTo>
                  <a:pt x="323387" y="683781"/>
                </a:lnTo>
                <a:lnTo>
                  <a:pt x="314059" y="636704"/>
                </a:lnTo>
                <a:lnTo>
                  <a:pt x="296468" y="650001"/>
                </a:lnTo>
                <a:lnTo>
                  <a:pt x="296366" y="648486"/>
                </a:lnTo>
                <a:lnTo>
                  <a:pt x="300597" y="600712"/>
                </a:lnTo>
                <a:lnTo>
                  <a:pt x="311736" y="562044"/>
                </a:lnTo>
                <a:lnTo>
                  <a:pt x="329908" y="522836"/>
                </a:lnTo>
                <a:lnTo>
                  <a:pt x="348062" y="494785"/>
                </a:lnTo>
                <a:close/>
              </a:path>
              <a:path w="1193800" h="1394459">
                <a:moveTo>
                  <a:pt x="87386" y="1202862"/>
                </a:moveTo>
                <a:lnTo>
                  <a:pt x="132232" y="1168963"/>
                </a:lnTo>
                <a:lnTo>
                  <a:pt x="100777" y="1202292"/>
                </a:lnTo>
                <a:lnTo>
                  <a:pt x="72861" y="1237722"/>
                </a:lnTo>
                <a:lnTo>
                  <a:pt x="49096" y="1276381"/>
                </a:lnTo>
                <a:lnTo>
                  <a:pt x="28564" y="1317374"/>
                </a:lnTo>
                <a:lnTo>
                  <a:pt x="11363" y="1330376"/>
                </a:lnTo>
                <a:lnTo>
                  <a:pt x="19435" y="1309946"/>
                </a:lnTo>
                <a:lnTo>
                  <a:pt x="41377" y="1267888"/>
                </a:lnTo>
                <a:lnTo>
                  <a:pt x="67378" y="1229130"/>
                </a:lnTo>
                <a:lnTo>
                  <a:pt x="87386" y="1202862"/>
                </a:lnTo>
                <a:close/>
              </a:path>
              <a:path w="1193800" h="1394459">
                <a:moveTo>
                  <a:pt x="296468" y="650001"/>
                </a:moveTo>
                <a:lnTo>
                  <a:pt x="314059" y="636704"/>
                </a:lnTo>
                <a:lnTo>
                  <a:pt x="314723" y="655307"/>
                </a:lnTo>
                <a:lnTo>
                  <a:pt x="316285" y="673230"/>
                </a:lnTo>
                <a:lnTo>
                  <a:pt x="339454" y="749645"/>
                </a:lnTo>
                <a:lnTo>
                  <a:pt x="362916" y="787630"/>
                </a:lnTo>
                <a:lnTo>
                  <a:pt x="391486" y="820162"/>
                </a:lnTo>
                <a:lnTo>
                  <a:pt x="425421" y="848639"/>
                </a:lnTo>
                <a:lnTo>
                  <a:pt x="403998" y="864832"/>
                </a:lnTo>
                <a:lnTo>
                  <a:pt x="353749" y="816847"/>
                </a:lnTo>
                <a:lnTo>
                  <a:pt x="328419" y="778682"/>
                </a:lnTo>
                <a:lnTo>
                  <a:pt x="310588" y="738032"/>
                </a:lnTo>
                <a:lnTo>
                  <a:pt x="299418" y="693940"/>
                </a:lnTo>
                <a:lnTo>
                  <a:pt x="296468" y="650001"/>
                </a:lnTo>
                <a:close/>
              </a:path>
              <a:path w="1193800" h="1394459">
                <a:moveTo>
                  <a:pt x="1109768" y="4984"/>
                </a:moveTo>
                <a:lnTo>
                  <a:pt x="1116361" y="0"/>
                </a:lnTo>
                <a:lnTo>
                  <a:pt x="1120152" y="318"/>
                </a:lnTo>
                <a:lnTo>
                  <a:pt x="1125213" y="14005"/>
                </a:lnTo>
                <a:lnTo>
                  <a:pt x="1129394" y="26764"/>
                </a:lnTo>
                <a:lnTo>
                  <a:pt x="1133460" y="39611"/>
                </a:lnTo>
                <a:lnTo>
                  <a:pt x="1137408" y="52546"/>
                </a:lnTo>
                <a:lnTo>
                  <a:pt x="1118304" y="66987"/>
                </a:lnTo>
                <a:lnTo>
                  <a:pt x="1103009" y="19644"/>
                </a:lnTo>
                <a:lnTo>
                  <a:pt x="1104080" y="12467"/>
                </a:lnTo>
                <a:lnTo>
                  <a:pt x="1109768" y="4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39248" y="7118032"/>
            <a:ext cx="1233170" cy="1417955"/>
          </a:xfrm>
          <a:custGeom>
            <a:avLst/>
            <a:gdLst/>
            <a:ahLst/>
            <a:cxnLst/>
            <a:rect l="l" t="t" r="r" b="b"/>
            <a:pathLst>
              <a:path w="1233170" h="1417954">
                <a:moveTo>
                  <a:pt x="1232636" y="1365161"/>
                </a:moveTo>
                <a:lnTo>
                  <a:pt x="1230312" y="1357579"/>
                </a:lnTo>
                <a:lnTo>
                  <a:pt x="1224699" y="1352880"/>
                </a:lnTo>
                <a:lnTo>
                  <a:pt x="1043724" y="1200543"/>
                </a:lnTo>
                <a:lnTo>
                  <a:pt x="1037272" y="1197013"/>
                </a:lnTo>
                <a:lnTo>
                  <a:pt x="1030211" y="1196263"/>
                </a:lnTo>
                <a:lnTo>
                  <a:pt x="1023391" y="1198219"/>
                </a:lnTo>
                <a:lnTo>
                  <a:pt x="1017651" y="1202791"/>
                </a:lnTo>
                <a:lnTo>
                  <a:pt x="1014095" y="1209217"/>
                </a:lnTo>
                <a:lnTo>
                  <a:pt x="1013345" y="1216266"/>
                </a:lnTo>
                <a:lnTo>
                  <a:pt x="1015301" y="1223098"/>
                </a:lnTo>
                <a:lnTo>
                  <a:pt x="1019886" y="1228864"/>
                </a:lnTo>
                <a:lnTo>
                  <a:pt x="1125423" y="1317701"/>
                </a:lnTo>
                <a:lnTo>
                  <a:pt x="1090879" y="1308709"/>
                </a:lnTo>
                <a:lnTo>
                  <a:pt x="1045603" y="1295425"/>
                </a:lnTo>
                <a:lnTo>
                  <a:pt x="1001560" y="1280502"/>
                </a:lnTo>
                <a:lnTo>
                  <a:pt x="959307" y="1263624"/>
                </a:lnTo>
                <a:lnTo>
                  <a:pt x="919403" y="1244485"/>
                </a:lnTo>
                <a:lnTo>
                  <a:pt x="882396" y="1222781"/>
                </a:lnTo>
                <a:lnTo>
                  <a:pt x="848829" y="1198194"/>
                </a:lnTo>
                <a:lnTo>
                  <a:pt x="819277" y="1170406"/>
                </a:lnTo>
                <a:lnTo>
                  <a:pt x="794258" y="1139126"/>
                </a:lnTo>
                <a:lnTo>
                  <a:pt x="774357" y="1104023"/>
                </a:lnTo>
                <a:lnTo>
                  <a:pt x="760095" y="1064806"/>
                </a:lnTo>
                <a:lnTo>
                  <a:pt x="752043" y="1021156"/>
                </a:lnTo>
                <a:lnTo>
                  <a:pt x="750747" y="972769"/>
                </a:lnTo>
                <a:lnTo>
                  <a:pt x="756208" y="935964"/>
                </a:lnTo>
                <a:lnTo>
                  <a:pt x="768604" y="895248"/>
                </a:lnTo>
                <a:lnTo>
                  <a:pt x="786663" y="851217"/>
                </a:lnTo>
                <a:lnTo>
                  <a:pt x="809091" y="804456"/>
                </a:lnTo>
                <a:lnTo>
                  <a:pt x="834618" y="755573"/>
                </a:lnTo>
                <a:lnTo>
                  <a:pt x="861949" y="705154"/>
                </a:lnTo>
                <a:lnTo>
                  <a:pt x="885875" y="661047"/>
                </a:lnTo>
                <a:lnTo>
                  <a:pt x="909523" y="616305"/>
                </a:lnTo>
                <a:lnTo>
                  <a:pt x="932040" y="571271"/>
                </a:lnTo>
                <a:lnTo>
                  <a:pt x="952614" y="526275"/>
                </a:lnTo>
                <a:lnTo>
                  <a:pt x="970419" y="481647"/>
                </a:lnTo>
                <a:lnTo>
                  <a:pt x="984643" y="437743"/>
                </a:lnTo>
                <a:lnTo>
                  <a:pt x="994448" y="394881"/>
                </a:lnTo>
                <a:lnTo>
                  <a:pt x="999007" y="353402"/>
                </a:lnTo>
                <a:lnTo>
                  <a:pt x="997521" y="313639"/>
                </a:lnTo>
                <a:lnTo>
                  <a:pt x="989139" y="275932"/>
                </a:lnTo>
                <a:lnTo>
                  <a:pt x="973061" y="240614"/>
                </a:lnTo>
                <a:lnTo>
                  <a:pt x="948448" y="208013"/>
                </a:lnTo>
                <a:lnTo>
                  <a:pt x="914730" y="178676"/>
                </a:lnTo>
                <a:lnTo>
                  <a:pt x="878116" y="158788"/>
                </a:lnTo>
                <a:lnTo>
                  <a:pt x="838974" y="147434"/>
                </a:lnTo>
                <a:lnTo>
                  <a:pt x="797661" y="143700"/>
                </a:lnTo>
                <a:lnTo>
                  <a:pt x="754519" y="146697"/>
                </a:lnTo>
                <a:lnTo>
                  <a:pt x="709904" y="155511"/>
                </a:lnTo>
                <a:lnTo>
                  <a:pt x="664171" y="169214"/>
                </a:lnTo>
                <a:lnTo>
                  <a:pt x="617689" y="186931"/>
                </a:lnTo>
                <a:lnTo>
                  <a:pt x="570801" y="207721"/>
                </a:lnTo>
                <a:lnTo>
                  <a:pt x="523862" y="230708"/>
                </a:lnTo>
                <a:lnTo>
                  <a:pt x="477227" y="254952"/>
                </a:lnTo>
                <a:lnTo>
                  <a:pt x="431253" y="279577"/>
                </a:lnTo>
                <a:lnTo>
                  <a:pt x="380758" y="306552"/>
                </a:lnTo>
                <a:lnTo>
                  <a:pt x="331597" y="331876"/>
                </a:lnTo>
                <a:lnTo>
                  <a:pt x="284378" y="354215"/>
                </a:lnTo>
                <a:lnTo>
                  <a:pt x="239712" y="372313"/>
                </a:lnTo>
                <a:lnTo>
                  <a:pt x="198234" y="384848"/>
                </a:lnTo>
                <a:lnTo>
                  <a:pt x="160553" y="390537"/>
                </a:lnTo>
                <a:lnTo>
                  <a:pt x="127292" y="388099"/>
                </a:lnTo>
                <a:lnTo>
                  <a:pt x="79857" y="358343"/>
                </a:lnTo>
                <a:lnTo>
                  <a:pt x="52108" y="299567"/>
                </a:lnTo>
                <a:lnTo>
                  <a:pt x="43573" y="258762"/>
                </a:lnTo>
                <a:lnTo>
                  <a:pt x="38595" y="210388"/>
                </a:lnTo>
                <a:lnTo>
                  <a:pt x="37198" y="154495"/>
                </a:lnTo>
                <a:lnTo>
                  <a:pt x="39370" y="91109"/>
                </a:lnTo>
                <a:lnTo>
                  <a:pt x="45123" y="20281"/>
                </a:lnTo>
                <a:lnTo>
                  <a:pt x="44399" y="12954"/>
                </a:lnTo>
                <a:lnTo>
                  <a:pt x="41033" y="6705"/>
                </a:lnTo>
                <a:lnTo>
                  <a:pt x="35572" y="2171"/>
                </a:lnTo>
                <a:lnTo>
                  <a:pt x="28549" y="0"/>
                </a:lnTo>
                <a:lnTo>
                  <a:pt x="21234" y="723"/>
                </a:lnTo>
                <a:lnTo>
                  <a:pt x="2019" y="94411"/>
                </a:lnTo>
                <a:lnTo>
                  <a:pt x="0" y="163563"/>
                </a:lnTo>
                <a:lnTo>
                  <a:pt x="2222" y="224180"/>
                </a:lnTo>
                <a:lnTo>
                  <a:pt x="8750" y="276504"/>
                </a:lnTo>
                <a:lnTo>
                  <a:pt x="19596" y="320725"/>
                </a:lnTo>
                <a:lnTo>
                  <a:pt x="34810" y="357073"/>
                </a:lnTo>
                <a:lnTo>
                  <a:pt x="78486" y="406984"/>
                </a:lnTo>
                <a:lnTo>
                  <a:pt x="113258" y="422719"/>
                </a:lnTo>
                <a:lnTo>
                  <a:pt x="152323" y="427583"/>
                </a:lnTo>
                <a:lnTo>
                  <a:pt x="195186" y="423075"/>
                </a:lnTo>
                <a:lnTo>
                  <a:pt x="241350" y="410679"/>
                </a:lnTo>
                <a:lnTo>
                  <a:pt x="290296" y="391883"/>
                </a:lnTo>
                <a:lnTo>
                  <a:pt x="341528" y="368198"/>
                </a:lnTo>
                <a:lnTo>
                  <a:pt x="394525" y="341122"/>
                </a:lnTo>
                <a:lnTo>
                  <a:pt x="448792" y="312140"/>
                </a:lnTo>
                <a:lnTo>
                  <a:pt x="497611" y="286016"/>
                </a:lnTo>
                <a:lnTo>
                  <a:pt x="546366" y="260731"/>
                </a:lnTo>
                <a:lnTo>
                  <a:pt x="594690" y="237248"/>
                </a:lnTo>
                <a:lnTo>
                  <a:pt x="642200" y="216560"/>
                </a:lnTo>
                <a:lnTo>
                  <a:pt x="688555" y="199669"/>
                </a:lnTo>
                <a:lnTo>
                  <a:pt x="733361" y="187566"/>
                </a:lnTo>
                <a:lnTo>
                  <a:pt x="776262" y="181216"/>
                </a:lnTo>
                <a:lnTo>
                  <a:pt x="816876" y="181622"/>
                </a:lnTo>
                <a:lnTo>
                  <a:pt x="854862" y="189788"/>
                </a:lnTo>
                <a:lnTo>
                  <a:pt x="889825" y="206679"/>
                </a:lnTo>
                <a:lnTo>
                  <a:pt x="921410" y="233286"/>
                </a:lnTo>
                <a:lnTo>
                  <a:pt x="956906" y="297294"/>
                </a:lnTo>
                <a:lnTo>
                  <a:pt x="962367" y="333794"/>
                </a:lnTo>
                <a:lnTo>
                  <a:pt x="960843" y="372846"/>
                </a:lnTo>
                <a:lnTo>
                  <a:pt x="953223" y="414070"/>
                </a:lnTo>
                <a:lnTo>
                  <a:pt x="940384" y="457136"/>
                </a:lnTo>
                <a:lnTo>
                  <a:pt x="923251" y="501662"/>
                </a:lnTo>
                <a:lnTo>
                  <a:pt x="902690" y="547306"/>
                </a:lnTo>
                <a:lnTo>
                  <a:pt x="879602" y="593725"/>
                </a:lnTo>
                <a:lnTo>
                  <a:pt x="854887" y="640549"/>
                </a:lnTo>
                <a:lnTo>
                  <a:pt x="829437" y="687438"/>
                </a:lnTo>
                <a:lnTo>
                  <a:pt x="801052" y="739813"/>
                </a:lnTo>
                <a:lnTo>
                  <a:pt x="774547" y="790740"/>
                </a:lnTo>
                <a:lnTo>
                  <a:pt x="751230" y="839787"/>
                </a:lnTo>
                <a:lnTo>
                  <a:pt x="732447" y="886498"/>
                </a:lnTo>
                <a:lnTo>
                  <a:pt x="719518" y="930414"/>
                </a:lnTo>
                <a:lnTo>
                  <a:pt x="713765" y="971118"/>
                </a:lnTo>
                <a:lnTo>
                  <a:pt x="714730" y="1021829"/>
                </a:lnTo>
                <a:lnTo>
                  <a:pt x="722007" y="1067828"/>
                </a:lnTo>
                <a:lnTo>
                  <a:pt x="735152" y="1109408"/>
                </a:lnTo>
                <a:lnTo>
                  <a:pt x="753656" y="1146835"/>
                </a:lnTo>
                <a:lnTo>
                  <a:pt x="777062" y="1180426"/>
                </a:lnTo>
                <a:lnTo>
                  <a:pt x="804887" y="1210449"/>
                </a:lnTo>
                <a:lnTo>
                  <a:pt x="836637" y="1237183"/>
                </a:lnTo>
                <a:lnTo>
                  <a:pt x="871842" y="1260944"/>
                </a:lnTo>
                <a:lnTo>
                  <a:pt x="910031" y="1282001"/>
                </a:lnTo>
                <a:lnTo>
                  <a:pt x="950709" y="1300632"/>
                </a:lnTo>
                <a:lnTo>
                  <a:pt x="993406" y="1317155"/>
                </a:lnTo>
                <a:lnTo>
                  <a:pt x="1037628" y="1331823"/>
                </a:lnTo>
                <a:lnTo>
                  <a:pt x="1082916" y="1344955"/>
                </a:lnTo>
                <a:lnTo>
                  <a:pt x="1128788" y="1356817"/>
                </a:lnTo>
                <a:lnTo>
                  <a:pt x="1136916" y="1358747"/>
                </a:lnTo>
                <a:lnTo>
                  <a:pt x="973620" y="1381112"/>
                </a:lnTo>
                <a:lnTo>
                  <a:pt x="966673" y="1383538"/>
                </a:lnTo>
                <a:lnTo>
                  <a:pt x="961377" y="1388262"/>
                </a:lnTo>
                <a:lnTo>
                  <a:pt x="958253" y="1394637"/>
                </a:lnTo>
                <a:lnTo>
                  <a:pt x="957808" y="1401965"/>
                </a:lnTo>
                <a:lnTo>
                  <a:pt x="960221" y="1408912"/>
                </a:lnTo>
                <a:lnTo>
                  <a:pt x="964946" y="1414208"/>
                </a:lnTo>
                <a:lnTo>
                  <a:pt x="971308" y="1417345"/>
                </a:lnTo>
                <a:lnTo>
                  <a:pt x="978662" y="1417802"/>
                </a:lnTo>
                <a:lnTo>
                  <a:pt x="1215288" y="1385366"/>
                </a:lnTo>
                <a:lnTo>
                  <a:pt x="1221486" y="1384528"/>
                </a:lnTo>
                <a:lnTo>
                  <a:pt x="1224140" y="1382572"/>
                </a:lnTo>
                <a:lnTo>
                  <a:pt x="1232636" y="13651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57" y="40"/>
            <a:ext cx="989965" cy="2213610"/>
          </a:xfrm>
          <a:custGeom>
            <a:avLst/>
            <a:gdLst/>
            <a:ahLst/>
            <a:cxnLst/>
            <a:rect l="l" t="t" r="r" b="b"/>
            <a:pathLst>
              <a:path w="989965" h="2213610">
                <a:moveTo>
                  <a:pt x="205881" y="2179417"/>
                </a:moveTo>
                <a:lnTo>
                  <a:pt x="202433" y="2184473"/>
                </a:lnTo>
                <a:lnTo>
                  <a:pt x="165759" y="2201765"/>
                </a:lnTo>
                <a:lnTo>
                  <a:pt x="126671" y="2210906"/>
                </a:lnTo>
                <a:lnTo>
                  <a:pt x="90011" y="2213066"/>
                </a:lnTo>
                <a:lnTo>
                  <a:pt x="86331" y="2213283"/>
                </a:lnTo>
                <a:lnTo>
                  <a:pt x="45898" y="2210281"/>
                </a:lnTo>
                <a:lnTo>
                  <a:pt x="1257" y="2201727"/>
                </a:lnTo>
                <a:lnTo>
                  <a:pt x="1257" y="2184693"/>
                </a:lnTo>
                <a:lnTo>
                  <a:pt x="9563" y="2186783"/>
                </a:lnTo>
                <a:lnTo>
                  <a:pt x="52254" y="2194478"/>
                </a:lnTo>
                <a:lnTo>
                  <a:pt x="88575" y="2197007"/>
                </a:lnTo>
                <a:lnTo>
                  <a:pt x="124931" y="2194912"/>
                </a:lnTo>
                <a:lnTo>
                  <a:pt x="160187" y="2186857"/>
                </a:lnTo>
                <a:lnTo>
                  <a:pt x="193210" y="2171504"/>
                </a:lnTo>
                <a:lnTo>
                  <a:pt x="199541" y="2170514"/>
                </a:lnTo>
                <a:lnTo>
                  <a:pt x="204341" y="2173958"/>
                </a:lnTo>
                <a:lnTo>
                  <a:pt x="205881" y="2179417"/>
                </a:lnTo>
                <a:close/>
              </a:path>
              <a:path w="989965" h="2213610">
                <a:moveTo>
                  <a:pt x="840954" y="1377520"/>
                </a:moveTo>
                <a:lnTo>
                  <a:pt x="839997" y="1423880"/>
                </a:lnTo>
                <a:lnTo>
                  <a:pt x="830037" y="1469381"/>
                </a:lnTo>
                <a:lnTo>
                  <a:pt x="808464" y="1513332"/>
                </a:lnTo>
                <a:lnTo>
                  <a:pt x="778668" y="1550883"/>
                </a:lnTo>
                <a:lnTo>
                  <a:pt x="743190" y="1581930"/>
                </a:lnTo>
                <a:lnTo>
                  <a:pt x="702095" y="1607182"/>
                </a:lnTo>
                <a:lnTo>
                  <a:pt x="657975" y="1627119"/>
                </a:lnTo>
                <a:lnTo>
                  <a:pt x="612157" y="1642336"/>
                </a:lnTo>
                <a:lnTo>
                  <a:pt x="564706" y="1653541"/>
                </a:lnTo>
                <a:lnTo>
                  <a:pt x="516950" y="1661328"/>
                </a:lnTo>
                <a:lnTo>
                  <a:pt x="461334" y="1666773"/>
                </a:lnTo>
                <a:lnTo>
                  <a:pt x="421997" y="1668906"/>
                </a:lnTo>
                <a:lnTo>
                  <a:pt x="368462" y="1669099"/>
                </a:lnTo>
                <a:lnTo>
                  <a:pt x="318502" y="1666496"/>
                </a:lnTo>
                <a:lnTo>
                  <a:pt x="268328" y="1661494"/>
                </a:lnTo>
                <a:lnTo>
                  <a:pt x="217952" y="1654241"/>
                </a:lnTo>
                <a:lnTo>
                  <a:pt x="168654" y="1644774"/>
                </a:lnTo>
                <a:lnTo>
                  <a:pt x="119181" y="1633353"/>
                </a:lnTo>
                <a:lnTo>
                  <a:pt x="69547" y="1620127"/>
                </a:lnTo>
                <a:lnTo>
                  <a:pt x="21029" y="1605131"/>
                </a:lnTo>
                <a:lnTo>
                  <a:pt x="1239" y="1575132"/>
                </a:lnTo>
                <a:lnTo>
                  <a:pt x="33372" y="1586302"/>
                </a:lnTo>
                <a:lnTo>
                  <a:pt x="80512" y="1600146"/>
                </a:lnTo>
                <a:lnTo>
                  <a:pt x="127502" y="1612323"/>
                </a:lnTo>
                <a:lnTo>
                  <a:pt x="174343" y="1622833"/>
                </a:lnTo>
                <a:lnTo>
                  <a:pt x="222301" y="1631563"/>
                </a:lnTo>
                <a:lnTo>
                  <a:pt x="270109" y="1638625"/>
                </a:lnTo>
                <a:lnTo>
                  <a:pt x="317768" y="1644019"/>
                </a:lnTo>
                <a:lnTo>
                  <a:pt x="365188" y="1646727"/>
                </a:lnTo>
                <a:lnTo>
                  <a:pt x="413695" y="1647347"/>
                </a:lnTo>
                <a:lnTo>
                  <a:pt x="461988" y="1645564"/>
                </a:lnTo>
                <a:lnTo>
                  <a:pt x="480952" y="1643743"/>
                </a:lnTo>
                <a:lnTo>
                  <a:pt x="496122" y="1642285"/>
                </a:lnTo>
                <a:lnTo>
                  <a:pt x="557777" y="1633073"/>
                </a:lnTo>
                <a:lnTo>
                  <a:pt x="603930" y="1621620"/>
                </a:lnTo>
                <a:lnTo>
                  <a:pt x="649716" y="1606048"/>
                </a:lnTo>
                <a:lnTo>
                  <a:pt x="692566" y="1586154"/>
                </a:lnTo>
                <a:lnTo>
                  <a:pt x="749042" y="1547537"/>
                </a:lnTo>
                <a:lnTo>
                  <a:pt x="794017" y="1494352"/>
                </a:lnTo>
                <a:lnTo>
                  <a:pt x="812860" y="1448383"/>
                </a:lnTo>
                <a:lnTo>
                  <a:pt x="819931" y="1399101"/>
                </a:lnTo>
                <a:lnTo>
                  <a:pt x="819726" y="1382534"/>
                </a:lnTo>
                <a:lnTo>
                  <a:pt x="809177" y="1264493"/>
                </a:lnTo>
                <a:lnTo>
                  <a:pt x="816479" y="1260591"/>
                </a:lnTo>
                <a:lnTo>
                  <a:pt x="818718" y="1285648"/>
                </a:lnTo>
                <a:lnTo>
                  <a:pt x="832991" y="1331213"/>
                </a:lnTo>
                <a:lnTo>
                  <a:pt x="840954" y="1377520"/>
                </a:lnTo>
                <a:close/>
              </a:path>
              <a:path w="989965" h="2213610">
                <a:moveTo>
                  <a:pt x="883" y="1123072"/>
                </a:moveTo>
                <a:lnTo>
                  <a:pt x="1239" y="1575132"/>
                </a:lnTo>
                <a:lnTo>
                  <a:pt x="474" y="1574866"/>
                </a:lnTo>
                <a:lnTo>
                  <a:pt x="883" y="1123072"/>
                </a:lnTo>
                <a:close/>
              </a:path>
              <a:path w="989965" h="2213610">
                <a:moveTo>
                  <a:pt x="784384" y="1215339"/>
                </a:moveTo>
                <a:lnTo>
                  <a:pt x="789620" y="1273936"/>
                </a:lnTo>
                <a:lnTo>
                  <a:pt x="781717" y="1256839"/>
                </a:lnTo>
                <a:lnTo>
                  <a:pt x="772573" y="1240128"/>
                </a:lnTo>
                <a:lnTo>
                  <a:pt x="728126" y="1170795"/>
                </a:lnTo>
                <a:lnTo>
                  <a:pt x="702013" y="1135422"/>
                </a:lnTo>
                <a:lnTo>
                  <a:pt x="672228" y="1101748"/>
                </a:lnTo>
                <a:lnTo>
                  <a:pt x="641299" y="1069548"/>
                </a:lnTo>
                <a:lnTo>
                  <a:pt x="605065" y="1035061"/>
                </a:lnTo>
                <a:lnTo>
                  <a:pt x="566471" y="1002685"/>
                </a:lnTo>
                <a:lnTo>
                  <a:pt x="526779" y="972308"/>
                </a:lnTo>
                <a:lnTo>
                  <a:pt x="485991" y="943930"/>
                </a:lnTo>
                <a:lnTo>
                  <a:pt x="442842" y="917662"/>
                </a:lnTo>
                <a:lnTo>
                  <a:pt x="398596" y="893393"/>
                </a:lnTo>
                <a:lnTo>
                  <a:pt x="354519" y="871010"/>
                </a:lnTo>
                <a:lnTo>
                  <a:pt x="313394" y="853128"/>
                </a:lnTo>
                <a:lnTo>
                  <a:pt x="272389" y="836590"/>
                </a:lnTo>
                <a:lnTo>
                  <a:pt x="231504" y="821395"/>
                </a:lnTo>
                <a:lnTo>
                  <a:pt x="189475" y="807656"/>
                </a:lnTo>
                <a:lnTo>
                  <a:pt x="146303" y="795413"/>
                </a:lnTo>
                <a:lnTo>
                  <a:pt x="103259" y="784589"/>
                </a:lnTo>
                <a:lnTo>
                  <a:pt x="60342" y="775186"/>
                </a:lnTo>
                <a:lnTo>
                  <a:pt x="17551" y="767202"/>
                </a:lnTo>
                <a:lnTo>
                  <a:pt x="758" y="764769"/>
                </a:lnTo>
                <a:lnTo>
                  <a:pt x="1153" y="1465937"/>
                </a:lnTo>
                <a:lnTo>
                  <a:pt x="585" y="743709"/>
                </a:lnTo>
                <a:lnTo>
                  <a:pt x="63577" y="754314"/>
                </a:lnTo>
                <a:lnTo>
                  <a:pt x="115561" y="765294"/>
                </a:lnTo>
                <a:lnTo>
                  <a:pt x="166459" y="778397"/>
                </a:lnTo>
                <a:lnTo>
                  <a:pt x="216272" y="793622"/>
                </a:lnTo>
                <a:lnTo>
                  <a:pt x="266264" y="810855"/>
                </a:lnTo>
                <a:lnTo>
                  <a:pt x="315171" y="830211"/>
                </a:lnTo>
                <a:lnTo>
                  <a:pt x="362993" y="851689"/>
                </a:lnTo>
                <a:lnTo>
                  <a:pt x="409729" y="875290"/>
                </a:lnTo>
                <a:lnTo>
                  <a:pt x="456645" y="900899"/>
                </a:lnTo>
                <a:lnTo>
                  <a:pt x="499837" y="927643"/>
                </a:lnTo>
                <a:lnTo>
                  <a:pt x="541948" y="956566"/>
                </a:lnTo>
                <a:lnTo>
                  <a:pt x="582979" y="987668"/>
                </a:lnTo>
                <a:lnTo>
                  <a:pt x="621665" y="1021062"/>
                </a:lnTo>
                <a:lnTo>
                  <a:pt x="659252" y="1056419"/>
                </a:lnTo>
                <a:lnTo>
                  <a:pt x="693189" y="1093749"/>
                </a:lnTo>
                <a:lnTo>
                  <a:pt x="727273" y="1132713"/>
                </a:lnTo>
                <a:lnTo>
                  <a:pt x="757707" y="1173651"/>
                </a:lnTo>
                <a:lnTo>
                  <a:pt x="772404" y="1195429"/>
                </a:lnTo>
                <a:lnTo>
                  <a:pt x="784384" y="1215339"/>
                </a:lnTo>
                <a:close/>
              </a:path>
              <a:path w="989965" h="2213610">
                <a:moveTo>
                  <a:pt x="809177" y="1264493"/>
                </a:moveTo>
                <a:lnTo>
                  <a:pt x="819726" y="1382534"/>
                </a:lnTo>
                <a:lnTo>
                  <a:pt x="814078" y="1347871"/>
                </a:lnTo>
                <a:lnTo>
                  <a:pt x="805799" y="1312296"/>
                </a:lnTo>
                <a:lnTo>
                  <a:pt x="799154" y="1295009"/>
                </a:lnTo>
                <a:lnTo>
                  <a:pt x="790558" y="1298698"/>
                </a:lnTo>
                <a:lnTo>
                  <a:pt x="783216" y="1302143"/>
                </a:lnTo>
                <a:lnTo>
                  <a:pt x="774596" y="1305572"/>
                </a:lnTo>
                <a:lnTo>
                  <a:pt x="730236" y="1322826"/>
                </a:lnTo>
                <a:lnTo>
                  <a:pt x="693005" y="1334252"/>
                </a:lnTo>
                <a:lnTo>
                  <a:pt x="655539" y="1343035"/>
                </a:lnTo>
                <a:lnTo>
                  <a:pt x="616571" y="1349289"/>
                </a:lnTo>
                <a:lnTo>
                  <a:pt x="579793" y="1351520"/>
                </a:lnTo>
                <a:lnTo>
                  <a:pt x="542794" y="1351269"/>
                </a:lnTo>
                <a:lnTo>
                  <a:pt x="469395" y="1343211"/>
                </a:lnTo>
                <a:lnTo>
                  <a:pt x="421359" y="1333599"/>
                </a:lnTo>
                <a:lnTo>
                  <a:pt x="374329" y="1320973"/>
                </a:lnTo>
                <a:lnTo>
                  <a:pt x="328330" y="1305623"/>
                </a:lnTo>
                <a:lnTo>
                  <a:pt x="283388" y="1287840"/>
                </a:lnTo>
                <a:lnTo>
                  <a:pt x="239531" y="1267913"/>
                </a:lnTo>
                <a:lnTo>
                  <a:pt x="195518" y="1246247"/>
                </a:lnTo>
                <a:lnTo>
                  <a:pt x="152640" y="1223019"/>
                </a:lnTo>
                <a:lnTo>
                  <a:pt x="112198" y="1198510"/>
                </a:lnTo>
                <a:lnTo>
                  <a:pt x="71663" y="1172962"/>
                </a:lnTo>
                <a:lnTo>
                  <a:pt x="32300" y="1146263"/>
                </a:lnTo>
                <a:lnTo>
                  <a:pt x="864" y="1122857"/>
                </a:lnTo>
                <a:lnTo>
                  <a:pt x="960" y="1123937"/>
                </a:lnTo>
                <a:lnTo>
                  <a:pt x="945" y="1095951"/>
                </a:lnTo>
                <a:lnTo>
                  <a:pt x="861" y="1095016"/>
                </a:lnTo>
                <a:lnTo>
                  <a:pt x="37859" y="1122855"/>
                </a:lnTo>
                <a:lnTo>
                  <a:pt x="80027" y="1152410"/>
                </a:lnTo>
                <a:lnTo>
                  <a:pt x="123331" y="1180410"/>
                </a:lnTo>
                <a:lnTo>
                  <a:pt x="167754" y="1206667"/>
                </a:lnTo>
                <a:lnTo>
                  <a:pt x="213280" y="1230992"/>
                </a:lnTo>
                <a:lnTo>
                  <a:pt x="259892" y="1253198"/>
                </a:lnTo>
                <a:lnTo>
                  <a:pt x="306307" y="1273210"/>
                </a:lnTo>
                <a:lnTo>
                  <a:pt x="355040" y="1290614"/>
                </a:lnTo>
                <a:lnTo>
                  <a:pt x="403543" y="1305447"/>
                </a:lnTo>
                <a:lnTo>
                  <a:pt x="451764" y="1317134"/>
                </a:lnTo>
                <a:lnTo>
                  <a:pt x="502204" y="1325107"/>
                </a:lnTo>
                <a:lnTo>
                  <a:pt x="552269" y="1328887"/>
                </a:lnTo>
                <a:lnTo>
                  <a:pt x="603161" y="1327652"/>
                </a:lnTo>
                <a:lnTo>
                  <a:pt x="652287" y="1320922"/>
                </a:lnTo>
                <a:lnTo>
                  <a:pt x="719506" y="1302634"/>
                </a:lnTo>
                <a:lnTo>
                  <a:pt x="783527" y="1277092"/>
                </a:lnTo>
                <a:lnTo>
                  <a:pt x="785985" y="1276057"/>
                </a:lnTo>
                <a:lnTo>
                  <a:pt x="788430" y="1274881"/>
                </a:lnTo>
                <a:lnTo>
                  <a:pt x="789620" y="1273936"/>
                </a:lnTo>
                <a:lnTo>
                  <a:pt x="784384" y="1215339"/>
                </a:lnTo>
                <a:lnTo>
                  <a:pt x="785881" y="1217828"/>
                </a:lnTo>
                <a:lnTo>
                  <a:pt x="798139" y="1240850"/>
                </a:lnTo>
                <a:lnTo>
                  <a:pt x="809177" y="1264493"/>
                </a:lnTo>
                <a:close/>
              </a:path>
              <a:path w="989965" h="2213610">
                <a:moveTo>
                  <a:pt x="382" y="486390"/>
                </a:moveTo>
                <a:lnTo>
                  <a:pt x="585" y="743709"/>
                </a:lnTo>
                <a:lnTo>
                  <a:pt x="146" y="743648"/>
                </a:lnTo>
                <a:lnTo>
                  <a:pt x="90" y="486197"/>
                </a:lnTo>
                <a:lnTo>
                  <a:pt x="382" y="486390"/>
                </a:lnTo>
                <a:close/>
              </a:path>
              <a:path w="989965" h="2213610">
                <a:moveTo>
                  <a:pt x="932467" y="974751"/>
                </a:moveTo>
                <a:lnTo>
                  <a:pt x="942056" y="1082053"/>
                </a:lnTo>
                <a:lnTo>
                  <a:pt x="935663" y="1039052"/>
                </a:lnTo>
                <a:lnTo>
                  <a:pt x="919263" y="998215"/>
                </a:lnTo>
                <a:lnTo>
                  <a:pt x="899225" y="959473"/>
                </a:lnTo>
                <a:lnTo>
                  <a:pt x="874329" y="923438"/>
                </a:lnTo>
                <a:lnTo>
                  <a:pt x="845616" y="887506"/>
                </a:lnTo>
                <a:lnTo>
                  <a:pt x="815755" y="852989"/>
                </a:lnTo>
                <a:lnTo>
                  <a:pt x="784746" y="819886"/>
                </a:lnTo>
                <a:lnTo>
                  <a:pt x="751323" y="788310"/>
                </a:lnTo>
                <a:lnTo>
                  <a:pt x="716751" y="758149"/>
                </a:lnTo>
                <a:lnTo>
                  <a:pt x="705749" y="749180"/>
                </a:lnTo>
                <a:lnTo>
                  <a:pt x="700241" y="744614"/>
                </a:lnTo>
                <a:lnTo>
                  <a:pt x="654431" y="745652"/>
                </a:lnTo>
                <a:lnTo>
                  <a:pt x="609508" y="742345"/>
                </a:lnTo>
                <a:lnTo>
                  <a:pt x="564207" y="734804"/>
                </a:lnTo>
                <a:lnTo>
                  <a:pt x="519793" y="722917"/>
                </a:lnTo>
                <a:lnTo>
                  <a:pt x="470046" y="708430"/>
                </a:lnTo>
                <a:lnTo>
                  <a:pt x="421475" y="692828"/>
                </a:lnTo>
                <a:lnTo>
                  <a:pt x="372814" y="676226"/>
                </a:lnTo>
                <a:lnTo>
                  <a:pt x="324063" y="658622"/>
                </a:lnTo>
                <a:lnTo>
                  <a:pt x="276488" y="639905"/>
                </a:lnTo>
                <a:lnTo>
                  <a:pt x="230020" y="619296"/>
                </a:lnTo>
                <a:lnTo>
                  <a:pt x="184693" y="597205"/>
                </a:lnTo>
                <a:lnTo>
                  <a:pt x="140510" y="573630"/>
                </a:lnTo>
                <a:lnTo>
                  <a:pt x="96203" y="548685"/>
                </a:lnTo>
                <a:lnTo>
                  <a:pt x="53040" y="522256"/>
                </a:lnTo>
                <a:lnTo>
                  <a:pt x="12283" y="494231"/>
                </a:lnTo>
                <a:lnTo>
                  <a:pt x="382" y="486390"/>
                </a:lnTo>
                <a:lnTo>
                  <a:pt x="360" y="458422"/>
                </a:lnTo>
                <a:lnTo>
                  <a:pt x="26031" y="476849"/>
                </a:lnTo>
                <a:lnTo>
                  <a:pt x="67980" y="503958"/>
                </a:lnTo>
                <a:lnTo>
                  <a:pt x="109821" y="529852"/>
                </a:lnTo>
                <a:lnTo>
                  <a:pt x="152818" y="554416"/>
                </a:lnTo>
                <a:lnTo>
                  <a:pt x="195662" y="577260"/>
                </a:lnTo>
                <a:lnTo>
                  <a:pt x="239643" y="598575"/>
                </a:lnTo>
                <a:lnTo>
                  <a:pt x="284764" y="618361"/>
                </a:lnTo>
                <a:lnTo>
                  <a:pt x="329757" y="636732"/>
                </a:lnTo>
                <a:lnTo>
                  <a:pt x="375890" y="653573"/>
                </a:lnTo>
                <a:lnTo>
                  <a:pt x="465017" y="680686"/>
                </a:lnTo>
                <a:lnTo>
                  <a:pt x="522854" y="700098"/>
                </a:lnTo>
                <a:lnTo>
                  <a:pt x="582809" y="714668"/>
                </a:lnTo>
                <a:lnTo>
                  <a:pt x="628032" y="721336"/>
                </a:lnTo>
                <a:lnTo>
                  <a:pt x="658776" y="722932"/>
                </a:lnTo>
                <a:lnTo>
                  <a:pt x="674070" y="722853"/>
                </a:lnTo>
                <a:lnTo>
                  <a:pt x="671209" y="690845"/>
                </a:lnTo>
                <a:lnTo>
                  <a:pt x="707019" y="720594"/>
                </a:lnTo>
                <a:lnTo>
                  <a:pt x="728410" y="717396"/>
                </a:lnTo>
                <a:lnTo>
                  <a:pt x="730486" y="740634"/>
                </a:lnTo>
                <a:lnTo>
                  <a:pt x="759478" y="765428"/>
                </a:lnTo>
                <a:lnTo>
                  <a:pt x="767889" y="773932"/>
                </a:lnTo>
                <a:lnTo>
                  <a:pt x="805474" y="809278"/>
                </a:lnTo>
                <a:lnTo>
                  <a:pt x="840678" y="846508"/>
                </a:lnTo>
                <a:lnTo>
                  <a:pt x="874779" y="885679"/>
                </a:lnTo>
                <a:lnTo>
                  <a:pt x="905265" y="927186"/>
                </a:lnTo>
                <a:lnTo>
                  <a:pt x="930884" y="971311"/>
                </a:lnTo>
                <a:lnTo>
                  <a:pt x="932467" y="974751"/>
                </a:lnTo>
                <a:close/>
              </a:path>
              <a:path w="989965" h="2213610">
                <a:moveTo>
                  <a:pt x="299" y="380569"/>
                </a:moveTo>
                <a:lnTo>
                  <a:pt x="360" y="458422"/>
                </a:lnTo>
                <a:lnTo>
                  <a:pt x="144" y="458267"/>
                </a:lnTo>
                <a:lnTo>
                  <a:pt x="299" y="380569"/>
                </a:lnTo>
                <a:close/>
              </a:path>
              <a:path w="989965" h="2213610">
                <a:moveTo>
                  <a:pt x="671209" y="690845"/>
                </a:moveTo>
                <a:lnTo>
                  <a:pt x="674070" y="722853"/>
                </a:lnTo>
                <a:lnTo>
                  <a:pt x="634245" y="690986"/>
                </a:lnTo>
                <a:lnTo>
                  <a:pt x="593233" y="660100"/>
                </a:lnTo>
                <a:lnTo>
                  <a:pt x="551029" y="630136"/>
                </a:lnTo>
                <a:lnTo>
                  <a:pt x="468116" y="572690"/>
                </a:lnTo>
                <a:lnTo>
                  <a:pt x="424867" y="545309"/>
                </a:lnTo>
                <a:lnTo>
                  <a:pt x="382940" y="518442"/>
                </a:lnTo>
                <a:lnTo>
                  <a:pt x="339803" y="492314"/>
                </a:lnTo>
                <a:lnTo>
                  <a:pt x="296722" y="466812"/>
                </a:lnTo>
                <a:lnTo>
                  <a:pt x="252432" y="442050"/>
                </a:lnTo>
                <a:lnTo>
                  <a:pt x="208198" y="417914"/>
                </a:lnTo>
                <a:lnTo>
                  <a:pt x="164020" y="394405"/>
                </a:lnTo>
                <a:lnTo>
                  <a:pt x="118633" y="371635"/>
                </a:lnTo>
                <a:lnTo>
                  <a:pt x="69364" y="348228"/>
                </a:lnTo>
                <a:lnTo>
                  <a:pt x="18942" y="326181"/>
                </a:lnTo>
                <a:lnTo>
                  <a:pt x="422" y="318701"/>
                </a:lnTo>
                <a:lnTo>
                  <a:pt x="299" y="380569"/>
                </a:lnTo>
                <a:lnTo>
                  <a:pt x="226" y="287968"/>
                </a:lnTo>
                <a:lnTo>
                  <a:pt x="695" y="293219"/>
                </a:lnTo>
                <a:lnTo>
                  <a:pt x="36456" y="308149"/>
                </a:lnTo>
                <a:lnTo>
                  <a:pt x="82971" y="329270"/>
                </a:lnTo>
                <a:lnTo>
                  <a:pt x="132242" y="352701"/>
                </a:lnTo>
                <a:lnTo>
                  <a:pt x="180358" y="377477"/>
                </a:lnTo>
                <a:lnTo>
                  <a:pt x="228561" y="403220"/>
                </a:lnTo>
                <a:lnTo>
                  <a:pt x="276826" y="429667"/>
                </a:lnTo>
                <a:lnTo>
                  <a:pt x="318557" y="454322"/>
                </a:lnTo>
                <a:lnTo>
                  <a:pt x="361599" y="479397"/>
                </a:lnTo>
                <a:lnTo>
                  <a:pt x="403426" y="505130"/>
                </a:lnTo>
                <a:lnTo>
                  <a:pt x="445302" y="531416"/>
                </a:lnTo>
                <a:lnTo>
                  <a:pt x="487228" y="558267"/>
                </a:lnTo>
                <a:lnTo>
                  <a:pt x="527941" y="585805"/>
                </a:lnTo>
                <a:lnTo>
                  <a:pt x="574161" y="617901"/>
                </a:lnTo>
                <a:lnTo>
                  <a:pt x="619197" y="651007"/>
                </a:lnTo>
                <a:lnTo>
                  <a:pt x="664323" y="685124"/>
                </a:lnTo>
                <a:lnTo>
                  <a:pt x="671209" y="690845"/>
                </a:lnTo>
                <a:close/>
              </a:path>
              <a:path w="989965" h="2213610">
                <a:moveTo>
                  <a:pt x="0" y="72"/>
                </a:moveTo>
                <a:lnTo>
                  <a:pt x="695" y="293219"/>
                </a:lnTo>
                <a:lnTo>
                  <a:pt x="226" y="287968"/>
                </a:lnTo>
                <a:lnTo>
                  <a:pt x="0" y="72"/>
                </a:lnTo>
                <a:close/>
              </a:path>
              <a:path w="989965" h="2213610">
                <a:moveTo>
                  <a:pt x="956656" y="446416"/>
                </a:moveTo>
                <a:lnTo>
                  <a:pt x="965562" y="546083"/>
                </a:lnTo>
                <a:lnTo>
                  <a:pt x="952860" y="503819"/>
                </a:lnTo>
                <a:lnTo>
                  <a:pt x="937686" y="462438"/>
                </a:lnTo>
                <a:lnTo>
                  <a:pt x="921307" y="421826"/>
                </a:lnTo>
                <a:lnTo>
                  <a:pt x="902456" y="382098"/>
                </a:lnTo>
                <a:lnTo>
                  <a:pt x="881154" y="343486"/>
                </a:lnTo>
                <a:lnTo>
                  <a:pt x="857424" y="306226"/>
                </a:lnTo>
                <a:lnTo>
                  <a:pt x="832528" y="270204"/>
                </a:lnTo>
                <a:lnTo>
                  <a:pt x="805204" y="235534"/>
                </a:lnTo>
                <a:lnTo>
                  <a:pt x="771296" y="198532"/>
                </a:lnTo>
                <a:lnTo>
                  <a:pt x="736296" y="163586"/>
                </a:lnTo>
                <a:lnTo>
                  <a:pt x="700202" y="130659"/>
                </a:lnTo>
                <a:lnTo>
                  <a:pt x="661745" y="99823"/>
                </a:lnTo>
                <a:lnTo>
                  <a:pt x="622186" y="70928"/>
                </a:lnTo>
                <a:lnTo>
                  <a:pt x="580257" y="44046"/>
                </a:lnTo>
                <a:lnTo>
                  <a:pt x="537219" y="19027"/>
                </a:lnTo>
                <a:lnTo>
                  <a:pt x="500989" y="6"/>
                </a:lnTo>
                <a:lnTo>
                  <a:pt x="548269" y="0"/>
                </a:lnTo>
                <a:lnTo>
                  <a:pt x="608809" y="35384"/>
                </a:lnTo>
                <a:lnTo>
                  <a:pt x="653567" y="65384"/>
                </a:lnTo>
                <a:lnTo>
                  <a:pt x="695980" y="97681"/>
                </a:lnTo>
                <a:lnTo>
                  <a:pt x="736049" y="132281"/>
                </a:lnTo>
                <a:lnTo>
                  <a:pt x="775039" y="169078"/>
                </a:lnTo>
                <a:lnTo>
                  <a:pt x="811686" y="208192"/>
                </a:lnTo>
                <a:lnTo>
                  <a:pt x="845991" y="249630"/>
                </a:lnTo>
                <a:lnTo>
                  <a:pt x="876733" y="294013"/>
                </a:lnTo>
                <a:lnTo>
                  <a:pt x="906345" y="340012"/>
                </a:lnTo>
                <a:lnTo>
                  <a:pt x="931031" y="387965"/>
                </a:lnTo>
                <a:lnTo>
                  <a:pt x="953322" y="437647"/>
                </a:lnTo>
                <a:lnTo>
                  <a:pt x="956656" y="446416"/>
                </a:lnTo>
                <a:close/>
              </a:path>
              <a:path w="989965" h="2213610">
                <a:moveTo>
                  <a:pt x="989726" y="545377"/>
                </a:moveTo>
                <a:lnTo>
                  <a:pt x="989022" y="551773"/>
                </a:lnTo>
                <a:lnTo>
                  <a:pt x="985739" y="557835"/>
                </a:lnTo>
                <a:lnTo>
                  <a:pt x="982416" y="563464"/>
                </a:lnTo>
                <a:lnTo>
                  <a:pt x="977802" y="568900"/>
                </a:lnTo>
                <a:lnTo>
                  <a:pt x="974508" y="574848"/>
                </a:lnTo>
                <a:lnTo>
                  <a:pt x="969944" y="580851"/>
                </a:lnTo>
                <a:lnTo>
                  <a:pt x="951651" y="604429"/>
                </a:lnTo>
                <a:lnTo>
                  <a:pt x="942472" y="615861"/>
                </a:lnTo>
                <a:lnTo>
                  <a:pt x="931997" y="627059"/>
                </a:lnTo>
                <a:lnTo>
                  <a:pt x="922756" y="637797"/>
                </a:lnTo>
                <a:lnTo>
                  <a:pt x="883763" y="672306"/>
                </a:lnTo>
                <a:lnTo>
                  <a:pt x="841680" y="700772"/>
                </a:lnTo>
                <a:lnTo>
                  <a:pt x="795201" y="722863"/>
                </a:lnTo>
                <a:lnTo>
                  <a:pt x="745554" y="738023"/>
                </a:lnTo>
                <a:lnTo>
                  <a:pt x="735510" y="739772"/>
                </a:lnTo>
                <a:lnTo>
                  <a:pt x="732998" y="740203"/>
                </a:lnTo>
                <a:lnTo>
                  <a:pt x="731742" y="740419"/>
                </a:lnTo>
                <a:lnTo>
                  <a:pt x="730486" y="740634"/>
                </a:lnTo>
                <a:lnTo>
                  <a:pt x="728410" y="717396"/>
                </a:lnTo>
                <a:lnTo>
                  <a:pt x="789389" y="700624"/>
                </a:lnTo>
                <a:lnTo>
                  <a:pt x="859858" y="661639"/>
                </a:lnTo>
                <a:lnTo>
                  <a:pt x="900167" y="627581"/>
                </a:lnTo>
                <a:lnTo>
                  <a:pt x="934936" y="588609"/>
                </a:lnTo>
                <a:lnTo>
                  <a:pt x="965562" y="546083"/>
                </a:lnTo>
                <a:lnTo>
                  <a:pt x="956656" y="446416"/>
                </a:lnTo>
                <a:lnTo>
                  <a:pt x="978371" y="503925"/>
                </a:lnTo>
                <a:lnTo>
                  <a:pt x="989726" y="545377"/>
                </a:lnTo>
                <a:close/>
              </a:path>
              <a:path w="989965" h="2213610">
                <a:moveTo>
                  <a:pt x="963319" y="1063170"/>
                </a:moveTo>
                <a:lnTo>
                  <a:pt x="963795" y="1111292"/>
                </a:lnTo>
                <a:lnTo>
                  <a:pt x="952734" y="1158741"/>
                </a:lnTo>
                <a:lnTo>
                  <a:pt x="929578" y="1199255"/>
                </a:lnTo>
                <a:lnTo>
                  <a:pt x="896940" y="1233532"/>
                </a:lnTo>
                <a:lnTo>
                  <a:pt x="859959" y="1262027"/>
                </a:lnTo>
                <a:lnTo>
                  <a:pt x="818718" y="1285648"/>
                </a:lnTo>
                <a:lnTo>
                  <a:pt x="816479" y="1260591"/>
                </a:lnTo>
                <a:lnTo>
                  <a:pt x="827432" y="1254738"/>
                </a:lnTo>
                <a:lnTo>
                  <a:pt x="845594" y="1243952"/>
                </a:lnTo>
                <a:lnTo>
                  <a:pt x="877846" y="1219625"/>
                </a:lnTo>
                <a:lnTo>
                  <a:pt x="905902" y="1191140"/>
                </a:lnTo>
                <a:lnTo>
                  <a:pt x="927192" y="1158287"/>
                </a:lnTo>
                <a:lnTo>
                  <a:pt x="939229" y="1121766"/>
                </a:lnTo>
                <a:lnTo>
                  <a:pt x="942056" y="1082053"/>
                </a:lnTo>
                <a:lnTo>
                  <a:pt x="932467" y="974751"/>
                </a:lnTo>
                <a:lnTo>
                  <a:pt x="951457" y="1016032"/>
                </a:lnTo>
                <a:lnTo>
                  <a:pt x="963319" y="1063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8065" y="2700464"/>
            <a:ext cx="640080" cy="4053204"/>
          </a:xfrm>
          <a:custGeom>
            <a:avLst/>
            <a:gdLst/>
            <a:ahLst/>
            <a:cxnLst/>
            <a:rect l="l" t="t" r="r" b="b"/>
            <a:pathLst>
              <a:path w="640080" h="4053204">
                <a:moveTo>
                  <a:pt x="639933" y="1540619"/>
                </a:moveTo>
                <a:lnTo>
                  <a:pt x="639933" y="1571816"/>
                </a:lnTo>
                <a:lnTo>
                  <a:pt x="554555" y="1520665"/>
                </a:lnTo>
                <a:lnTo>
                  <a:pt x="507093" y="1489796"/>
                </a:lnTo>
                <a:lnTo>
                  <a:pt x="461843" y="1455602"/>
                </a:lnTo>
                <a:lnTo>
                  <a:pt x="427446" y="1423126"/>
                </a:lnTo>
                <a:lnTo>
                  <a:pt x="397255" y="1383459"/>
                </a:lnTo>
                <a:lnTo>
                  <a:pt x="379129" y="1338763"/>
                </a:lnTo>
                <a:lnTo>
                  <a:pt x="380929" y="1291203"/>
                </a:lnTo>
                <a:lnTo>
                  <a:pt x="400907" y="1256972"/>
                </a:lnTo>
                <a:lnTo>
                  <a:pt x="403238" y="1255229"/>
                </a:lnTo>
                <a:lnTo>
                  <a:pt x="403238" y="1318043"/>
                </a:lnTo>
                <a:lnTo>
                  <a:pt x="416816" y="1363228"/>
                </a:lnTo>
                <a:lnTo>
                  <a:pt x="447343" y="1404760"/>
                </a:lnTo>
                <a:lnTo>
                  <a:pt x="480743" y="1436645"/>
                </a:lnTo>
                <a:lnTo>
                  <a:pt x="516968" y="1464348"/>
                </a:lnTo>
                <a:lnTo>
                  <a:pt x="554876" y="1489601"/>
                </a:lnTo>
                <a:lnTo>
                  <a:pt x="593808" y="1513340"/>
                </a:lnTo>
                <a:lnTo>
                  <a:pt x="633110" y="1536505"/>
                </a:lnTo>
                <a:lnTo>
                  <a:pt x="639933" y="1540619"/>
                </a:lnTo>
                <a:close/>
              </a:path>
              <a:path w="640080" h="4053204">
                <a:moveTo>
                  <a:pt x="639933" y="1184289"/>
                </a:moveTo>
                <a:lnTo>
                  <a:pt x="639933" y="1211081"/>
                </a:lnTo>
                <a:lnTo>
                  <a:pt x="638417" y="1211273"/>
                </a:lnTo>
                <a:lnTo>
                  <a:pt x="584434" y="1219455"/>
                </a:lnTo>
                <a:lnTo>
                  <a:pt x="542246" y="1226108"/>
                </a:lnTo>
                <a:lnTo>
                  <a:pt x="497499" y="1235273"/>
                </a:lnTo>
                <a:lnTo>
                  <a:pt x="455282" y="1250464"/>
                </a:lnTo>
                <a:lnTo>
                  <a:pt x="420684" y="1275196"/>
                </a:lnTo>
                <a:lnTo>
                  <a:pt x="403238" y="1318043"/>
                </a:lnTo>
                <a:lnTo>
                  <a:pt x="403238" y="1255229"/>
                </a:lnTo>
                <a:lnTo>
                  <a:pt x="470969" y="1217066"/>
                </a:lnTo>
                <a:lnTo>
                  <a:pt x="509110" y="1206663"/>
                </a:lnTo>
                <a:lnTo>
                  <a:pt x="560324" y="1196162"/>
                </a:lnTo>
                <a:lnTo>
                  <a:pt x="611942" y="1187891"/>
                </a:lnTo>
                <a:lnTo>
                  <a:pt x="639933" y="1184289"/>
                </a:lnTo>
                <a:close/>
              </a:path>
              <a:path w="640080" h="4053204">
                <a:moveTo>
                  <a:pt x="639933" y="2683359"/>
                </a:moveTo>
                <a:lnTo>
                  <a:pt x="639933" y="2712179"/>
                </a:lnTo>
                <a:lnTo>
                  <a:pt x="572022" y="2682135"/>
                </a:lnTo>
                <a:lnTo>
                  <a:pt x="534805" y="2665526"/>
                </a:lnTo>
                <a:lnTo>
                  <a:pt x="497751" y="2648548"/>
                </a:lnTo>
                <a:lnTo>
                  <a:pt x="460912" y="2631104"/>
                </a:lnTo>
                <a:lnTo>
                  <a:pt x="424342" y="2613095"/>
                </a:lnTo>
                <a:lnTo>
                  <a:pt x="394986" y="2598730"/>
                </a:lnTo>
                <a:lnTo>
                  <a:pt x="337527" y="2567673"/>
                </a:lnTo>
                <a:lnTo>
                  <a:pt x="272788" y="2521927"/>
                </a:lnTo>
                <a:lnTo>
                  <a:pt x="243159" y="2485161"/>
                </a:lnTo>
                <a:lnTo>
                  <a:pt x="226972" y="2442413"/>
                </a:lnTo>
                <a:lnTo>
                  <a:pt x="230661" y="2395409"/>
                </a:lnTo>
                <a:lnTo>
                  <a:pt x="248110" y="2363630"/>
                </a:lnTo>
                <a:lnTo>
                  <a:pt x="253143" y="2358981"/>
                </a:lnTo>
                <a:lnTo>
                  <a:pt x="253143" y="2416190"/>
                </a:lnTo>
                <a:lnTo>
                  <a:pt x="259919" y="2457637"/>
                </a:lnTo>
                <a:lnTo>
                  <a:pt x="284460" y="2495416"/>
                </a:lnTo>
                <a:lnTo>
                  <a:pt x="318017" y="2524811"/>
                </a:lnTo>
                <a:lnTo>
                  <a:pt x="373513" y="2557429"/>
                </a:lnTo>
                <a:lnTo>
                  <a:pt x="430876" y="2586625"/>
                </a:lnTo>
                <a:lnTo>
                  <a:pt x="467369" y="2604751"/>
                </a:lnTo>
                <a:lnTo>
                  <a:pt x="504151" y="2622291"/>
                </a:lnTo>
                <a:lnTo>
                  <a:pt x="541163" y="2639348"/>
                </a:lnTo>
                <a:lnTo>
                  <a:pt x="578349" y="2656022"/>
                </a:lnTo>
                <a:lnTo>
                  <a:pt x="639933" y="2683359"/>
                </a:lnTo>
                <a:close/>
              </a:path>
              <a:path w="640080" h="4053204">
                <a:moveTo>
                  <a:pt x="639933" y="2249368"/>
                </a:moveTo>
                <a:lnTo>
                  <a:pt x="639933" y="2276793"/>
                </a:lnTo>
                <a:lnTo>
                  <a:pt x="618095" y="2280118"/>
                </a:lnTo>
                <a:lnTo>
                  <a:pt x="567674" y="2288571"/>
                </a:lnTo>
                <a:lnTo>
                  <a:pt x="529940" y="2294724"/>
                </a:lnTo>
                <a:lnTo>
                  <a:pt x="492127" y="2300292"/>
                </a:lnTo>
                <a:lnTo>
                  <a:pt x="454368" y="2306191"/>
                </a:lnTo>
                <a:lnTo>
                  <a:pt x="416796" y="2313336"/>
                </a:lnTo>
                <a:lnTo>
                  <a:pt x="378640" y="2322210"/>
                </a:lnTo>
                <a:lnTo>
                  <a:pt x="340034" y="2334195"/>
                </a:lnTo>
                <a:lnTo>
                  <a:pt x="303541" y="2351454"/>
                </a:lnTo>
                <a:lnTo>
                  <a:pt x="272788" y="2375980"/>
                </a:lnTo>
                <a:lnTo>
                  <a:pt x="253143" y="2416190"/>
                </a:lnTo>
                <a:lnTo>
                  <a:pt x="253143" y="2358981"/>
                </a:lnTo>
                <a:lnTo>
                  <a:pt x="274675" y="2339092"/>
                </a:lnTo>
                <a:lnTo>
                  <a:pt x="306577" y="2320569"/>
                </a:lnTo>
                <a:lnTo>
                  <a:pt x="339842" y="2306916"/>
                </a:lnTo>
                <a:lnTo>
                  <a:pt x="340034" y="2306837"/>
                </a:lnTo>
                <a:lnTo>
                  <a:pt x="380921" y="2294810"/>
                </a:lnTo>
                <a:lnTo>
                  <a:pt x="422250" y="2284847"/>
                </a:lnTo>
                <a:lnTo>
                  <a:pt x="464021" y="2276948"/>
                </a:lnTo>
                <a:lnTo>
                  <a:pt x="506234" y="2271112"/>
                </a:lnTo>
                <a:lnTo>
                  <a:pt x="550308" y="2264314"/>
                </a:lnTo>
                <a:lnTo>
                  <a:pt x="594317" y="2256997"/>
                </a:lnTo>
                <a:lnTo>
                  <a:pt x="638327" y="2249622"/>
                </a:lnTo>
                <a:lnTo>
                  <a:pt x="639933" y="2249368"/>
                </a:lnTo>
                <a:close/>
              </a:path>
              <a:path w="640080" h="4053204">
                <a:moveTo>
                  <a:pt x="639933" y="4033552"/>
                </a:moveTo>
                <a:lnTo>
                  <a:pt x="639933" y="4052986"/>
                </a:lnTo>
                <a:lnTo>
                  <a:pt x="604581" y="4042510"/>
                </a:lnTo>
                <a:lnTo>
                  <a:pt x="557104" y="4027749"/>
                </a:lnTo>
                <a:lnTo>
                  <a:pt x="509931" y="4012155"/>
                </a:lnTo>
                <a:lnTo>
                  <a:pt x="463148" y="3995521"/>
                </a:lnTo>
                <a:lnTo>
                  <a:pt x="416840" y="3977643"/>
                </a:lnTo>
                <a:lnTo>
                  <a:pt x="371094" y="3958313"/>
                </a:lnTo>
                <a:lnTo>
                  <a:pt x="325996" y="3937326"/>
                </a:lnTo>
                <a:lnTo>
                  <a:pt x="281632" y="3914475"/>
                </a:lnTo>
                <a:lnTo>
                  <a:pt x="235629" y="3888488"/>
                </a:lnTo>
                <a:lnTo>
                  <a:pt x="191568" y="3859872"/>
                </a:lnTo>
                <a:lnTo>
                  <a:pt x="149450" y="3828629"/>
                </a:lnTo>
                <a:lnTo>
                  <a:pt x="109274" y="3794757"/>
                </a:lnTo>
                <a:lnTo>
                  <a:pt x="71041" y="3758258"/>
                </a:lnTo>
                <a:lnTo>
                  <a:pt x="31812" y="3710656"/>
                </a:lnTo>
                <a:lnTo>
                  <a:pt x="4943" y="3655107"/>
                </a:lnTo>
                <a:lnTo>
                  <a:pt x="0" y="3607547"/>
                </a:lnTo>
                <a:lnTo>
                  <a:pt x="11908" y="3564066"/>
                </a:lnTo>
                <a:lnTo>
                  <a:pt x="24847" y="3544186"/>
                </a:lnTo>
                <a:lnTo>
                  <a:pt x="24847" y="3594218"/>
                </a:lnTo>
                <a:lnTo>
                  <a:pt x="25200" y="3640345"/>
                </a:lnTo>
                <a:lnTo>
                  <a:pt x="42239" y="3685081"/>
                </a:lnTo>
                <a:lnTo>
                  <a:pt x="70834" y="3726221"/>
                </a:lnTo>
                <a:lnTo>
                  <a:pt x="103082" y="3761301"/>
                </a:lnTo>
                <a:lnTo>
                  <a:pt x="137918" y="3793792"/>
                </a:lnTo>
                <a:lnTo>
                  <a:pt x="175035" y="3823846"/>
                </a:lnTo>
                <a:lnTo>
                  <a:pt x="214125" y="3851610"/>
                </a:lnTo>
                <a:lnTo>
                  <a:pt x="254880" y="3877234"/>
                </a:lnTo>
                <a:lnTo>
                  <a:pt x="296992" y="3900867"/>
                </a:lnTo>
                <a:lnTo>
                  <a:pt x="340156" y="3922657"/>
                </a:lnTo>
                <a:lnTo>
                  <a:pt x="384062" y="3942755"/>
                </a:lnTo>
                <a:lnTo>
                  <a:pt x="428403" y="3961309"/>
                </a:lnTo>
                <a:lnTo>
                  <a:pt x="472873" y="3978468"/>
                </a:lnTo>
                <a:lnTo>
                  <a:pt x="517162" y="3994382"/>
                </a:lnTo>
                <a:lnTo>
                  <a:pt x="568938" y="4011718"/>
                </a:lnTo>
                <a:lnTo>
                  <a:pt x="621048" y="4027971"/>
                </a:lnTo>
                <a:lnTo>
                  <a:pt x="639933" y="4033552"/>
                </a:lnTo>
                <a:close/>
              </a:path>
              <a:path w="640080" h="4053204">
                <a:moveTo>
                  <a:pt x="639933" y="3316500"/>
                </a:moveTo>
                <a:lnTo>
                  <a:pt x="639933" y="3340635"/>
                </a:lnTo>
                <a:lnTo>
                  <a:pt x="590105" y="3348565"/>
                </a:lnTo>
                <a:lnTo>
                  <a:pt x="540930" y="3357085"/>
                </a:lnTo>
                <a:lnTo>
                  <a:pt x="491925" y="3366409"/>
                </a:lnTo>
                <a:lnTo>
                  <a:pt x="443150" y="3376670"/>
                </a:lnTo>
                <a:lnTo>
                  <a:pt x="394662" y="3388002"/>
                </a:lnTo>
                <a:lnTo>
                  <a:pt x="346519" y="3400540"/>
                </a:lnTo>
                <a:lnTo>
                  <a:pt x="298781" y="3414418"/>
                </a:lnTo>
                <a:lnTo>
                  <a:pt x="251505" y="3429769"/>
                </a:lnTo>
                <a:lnTo>
                  <a:pt x="207225" y="3445636"/>
                </a:lnTo>
                <a:lnTo>
                  <a:pt x="162125" y="3464396"/>
                </a:lnTo>
                <a:lnTo>
                  <a:pt x="118644" y="3487136"/>
                </a:lnTo>
                <a:lnTo>
                  <a:pt x="79224" y="3514943"/>
                </a:lnTo>
                <a:lnTo>
                  <a:pt x="46309" y="3548903"/>
                </a:lnTo>
                <a:lnTo>
                  <a:pt x="24847" y="3594218"/>
                </a:lnTo>
                <a:lnTo>
                  <a:pt x="24847" y="3544186"/>
                </a:lnTo>
                <a:lnTo>
                  <a:pt x="71535" y="3492851"/>
                </a:lnTo>
                <a:lnTo>
                  <a:pt x="115400" y="3463323"/>
                </a:lnTo>
                <a:lnTo>
                  <a:pt x="162617" y="3438748"/>
                </a:lnTo>
                <a:lnTo>
                  <a:pt x="212059" y="3418207"/>
                </a:lnTo>
                <a:lnTo>
                  <a:pt x="262598" y="3400782"/>
                </a:lnTo>
                <a:lnTo>
                  <a:pt x="313105" y="3385552"/>
                </a:lnTo>
                <a:lnTo>
                  <a:pt x="360083" y="3372669"/>
                </a:lnTo>
                <a:lnTo>
                  <a:pt x="407319" y="3360936"/>
                </a:lnTo>
                <a:lnTo>
                  <a:pt x="454783" y="3350237"/>
                </a:lnTo>
                <a:lnTo>
                  <a:pt x="502446" y="3340457"/>
                </a:lnTo>
                <a:lnTo>
                  <a:pt x="550278" y="3331481"/>
                </a:lnTo>
                <a:lnTo>
                  <a:pt x="598249" y="3323191"/>
                </a:lnTo>
                <a:lnTo>
                  <a:pt x="639393" y="3316586"/>
                </a:lnTo>
                <a:lnTo>
                  <a:pt x="639933" y="3316500"/>
                </a:lnTo>
                <a:close/>
              </a:path>
              <a:path w="640080" h="4053204">
                <a:moveTo>
                  <a:pt x="639933" y="489656"/>
                </a:moveTo>
                <a:lnTo>
                  <a:pt x="639933" y="522964"/>
                </a:lnTo>
                <a:lnTo>
                  <a:pt x="627316" y="513405"/>
                </a:lnTo>
                <a:lnTo>
                  <a:pt x="587655" y="481570"/>
                </a:lnTo>
                <a:lnTo>
                  <a:pt x="552937" y="452233"/>
                </a:lnTo>
                <a:lnTo>
                  <a:pt x="518583" y="421215"/>
                </a:lnTo>
                <a:lnTo>
                  <a:pt x="485832" y="388213"/>
                </a:lnTo>
                <a:lnTo>
                  <a:pt x="455920" y="352925"/>
                </a:lnTo>
                <a:lnTo>
                  <a:pt x="430088" y="315047"/>
                </a:lnTo>
                <a:lnTo>
                  <a:pt x="409572" y="274278"/>
                </a:lnTo>
                <a:lnTo>
                  <a:pt x="393306" y="223675"/>
                </a:lnTo>
                <a:lnTo>
                  <a:pt x="383646" y="171645"/>
                </a:lnTo>
                <a:lnTo>
                  <a:pt x="377862" y="118797"/>
                </a:lnTo>
                <a:lnTo>
                  <a:pt x="373226" y="65738"/>
                </a:lnTo>
                <a:lnTo>
                  <a:pt x="367010" y="13078"/>
                </a:lnTo>
                <a:lnTo>
                  <a:pt x="369087" y="4536"/>
                </a:lnTo>
                <a:lnTo>
                  <a:pt x="375823" y="0"/>
                </a:lnTo>
                <a:lnTo>
                  <a:pt x="383337" y="556"/>
                </a:lnTo>
                <a:lnTo>
                  <a:pt x="387750" y="7292"/>
                </a:lnTo>
                <a:lnTo>
                  <a:pt x="394167" y="58142"/>
                </a:lnTo>
                <a:lnTo>
                  <a:pt x="399604" y="109532"/>
                </a:lnTo>
                <a:lnTo>
                  <a:pt x="406220" y="160775"/>
                </a:lnTo>
                <a:lnTo>
                  <a:pt x="416174" y="211183"/>
                </a:lnTo>
                <a:lnTo>
                  <a:pt x="431624" y="260069"/>
                </a:lnTo>
                <a:lnTo>
                  <a:pt x="452330" y="301920"/>
                </a:lnTo>
                <a:lnTo>
                  <a:pt x="479111" y="340722"/>
                </a:lnTo>
                <a:lnTo>
                  <a:pt x="510450" y="376770"/>
                </a:lnTo>
                <a:lnTo>
                  <a:pt x="544830" y="410358"/>
                </a:lnTo>
                <a:lnTo>
                  <a:pt x="580734" y="441782"/>
                </a:lnTo>
                <a:lnTo>
                  <a:pt x="616643" y="471336"/>
                </a:lnTo>
                <a:lnTo>
                  <a:pt x="639933" y="489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971289"/>
            <a:ext cx="979169" cy="2192020"/>
          </a:xfrm>
          <a:custGeom>
            <a:avLst/>
            <a:gdLst/>
            <a:ahLst/>
            <a:cxnLst/>
            <a:rect l="l" t="t" r="r" b="b"/>
            <a:pathLst>
              <a:path w="979169" h="2192020">
                <a:moveTo>
                  <a:pt x="0" y="29676"/>
                </a:moveTo>
                <a:lnTo>
                  <a:pt x="0" y="0"/>
                </a:lnTo>
                <a:lnTo>
                  <a:pt x="12065" y="8042"/>
                </a:lnTo>
                <a:lnTo>
                  <a:pt x="51609" y="36290"/>
                </a:lnTo>
                <a:lnTo>
                  <a:pt x="90172" y="65770"/>
                </a:lnTo>
                <a:lnTo>
                  <a:pt x="127752" y="96485"/>
                </a:lnTo>
                <a:lnTo>
                  <a:pt x="164352" y="128433"/>
                </a:lnTo>
                <a:lnTo>
                  <a:pt x="199969" y="161614"/>
                </a:lnTo>
                <a:lnTo>
                  <a:pt x="234601" y="196134"/>
                </a:lnTo>
                <a:lnTo>
                  <a:pt x="267967" y="231718"/>
                </a:lnTo>
                <a:lnTo>
                  <a:pt x="300068" y="268366"/>
                </a:lnTo>
                <a:lnTo>
                  <a:pt x="330905" y="306077"/>
                </a:lnTo>
                <a:lnTo>
                  <a:pt x="360477" y="344852"/>
                </a:lnTo>
                <a:lnTo>
                  <a:pt x="388784" y="384690"/>
                </a:lnTo>
                <a:lnTo>
                  <a:pt x="413962" y="404991"/>
                </a:lnTo>
                <a:lnTo>
                  <a:pt x="462883" y="447177"/>
                </a:lnTo>
                <a:lnTo>
                  <a:pt x="520958" y="502493"/>
                </a:lnTo>
                <a:lnTo>
                  <a:pt x="554174" y="536919"/>
                </a:lnTo>
                <a:lnTo>
                  <a:pt x="586242" y="572304"/>
                </a:lnTo>
                <a:lnTo>
                  <a:pt x="617194" y="608683"/>
                </a:lnTo>
                <a:lnTo>
                  <a:pt x="647021" y="646044"/>
                </a:lnTo>
                <a:lnTo>
                  <a:pt x="675721" y="684388"/>
                </a:lnTo>
                <a:lnTo>
                  <a:pt x="703213" y="723602"/>
                </a:lnTo>
                <a:lnTo>
                  <a:pt x="729415" y="763572"/>
                </a:lnTo>
                <a:lnTo>
                  <a:pt x="754327" y="804299"/>
                </a:lnTo>
                <a:lnTo>
                  <a:pt x="777949" y="845783"/>
                </a:lnTo>
                <a:lnTo>
                  <a:pt x="800282" y="888023"/>
                </a:lnTo>
                <a:lnTo>
                  <a:pt x="821324" y="931019"/>
                </a:lnTo>
                <a:lnTo>
                  <a:pt x="837898" y="967752"/>
                </a:lnTo>
                <a:lnTo>
                  <a:pt x="853582" y="1004846"/>
                </a:lnTo>
                <a:lnTo>
                  <a:pt x="868376" y="1042302"/>
                </a:lnTo>
                <a:lnTo>
                  <a:pt x="882279" y="1080119"/>
                </a:lnTo>
                <a:lnTo>
                  <a:pt x="895277" y="1118255"/>
                </a:lnTo>
                <a:lnTo>
                  <a:pt x="907354" y="1156667"/>
                </a:lnTo>
                <a:lnTo>
                  <a:pt x="918511" y="1195354"/>
                </a:lnTo>
                <a:lnTo>
                  <a:pt x="928747" y="1234316"/>
                </a:lnTo>
                <a:lnTo>
                  <a:pt x="938052" y="1273511"/>
                </a:lnTo>
                <a:lnTo>
                  <a:pt x="946413" y="1312892"/>
                </a:lnTo>
                <a:lnTo>
                  <a:pt x="953833" y="1352461"/>
                </a:lnTo>
                <a:lnTo>
                  <a:pt x="960309" y="1392217"/>
                </a:lnTo>
                <a:lnTo>
                  <a:pt x="965836" y="1432115"/>
                </a:lnTo>
                <a:lnTo>
                  <a:pt x="970406" y="1472110"/>
                </a:lnTo>
                <a:lnTo>
                  <a:pt x="974020" y="1512202"/>
                </a:lnTo>
                <a:lnTo>
                  <a:pt x="976678" y="1552391"/>
                </a:lnTo>
                <a:lnTo>
                  <a:pt x="978377" y="1592632"/>
                </a:lnTo>
                <a:lnTo>
                  <a:pt x="979115" y="1632879"/>
                </a:lnTo>
                <a:lnTo>
                  <a:pt x="978892" y="1673132"/>
                </a:lnTo>
                <a:lnTo>
                  <a:pt x="977707" y="1713391"/>
                </a:lnTo>
                <a:lnTo>
                  <a:pt x="975563" y="1753611"/>
                </a:lnTo>
                <a:lnTo>
                  <a:pt x="972462" y="1793746"/>
                </a:lnTo>
                <a:lnTo>
                  <a:pt x="968403" y="1833796"/>
                </a:lnTo>
                <a:lnTo>
                  <a:pt x="963386" y="1873760"/>
                </a:lnTo>
                <a:lnTo>
                  <a:pt x="961720" y="1884883"/>
                </a:lnTo>
                <a:lnTo>
                  <a:pt x="961720" y="1623622"/>
                </a:lnTo>
                <a:lnTo>
                  <a:pt x="960104" y="1570779"/>
                </a:lnTo>
                <a:lnTo>
                  <a:pt x="956840" y="1518013"/>
                </a:lnTo>
                <a:lnTo>
                  <a:pt x="951935" y="1465476"/>
                </a:lnTo>
                <a:lnTo>
                  <a:pt x="945389" y="1413170"/>
                </a:lnTo>
                <a:lnTo>
                  <a:pt x="937202" y="1361093"/>
                </a:lnTo>
                <a:lnTo>
                  <a:pt x="927374" y="1309247"/>
                </a:lnTo>
                <a:lnTo>
                  <a:pt x="915905" y="1257631"/>
                </a:lnTo>
                <a:lnTo>
                  <a:pt x="903725" y="1209107"/>
                </a:lnTo>
                <a:lnTo>
                  <a:pt x="890047" y="1161084"/>
                </a:lnTo>
                <a:lnTo>
                  <a:pt x="874871" y="1113563"/>
                </a:lnTo>
                <a:lnTo>
                  <a:pt x="858198" y="1066543"/>
                </a:lnTo>
                <a:lnTo>
                  <a:pt x="840027" y="1020024"/>
                </a:lnTo>
                <a:lnTo>
                  <a:pt x="820359" y="974007"/>
                </a:lnTo>
                <a:lnTo>
                  <a:pt x="799253" y="928626"/>
                </a:lnTo>
                <a:lnTo>
                  <a:pt x="776770" y="884019"/>
                </a:lnTo>
                <a:lnTo>
                  <a:pt x="752911" y="840183"/>
                </a:lnTo>
                <a:lnTo>
                  <a:pt x="727676" y="797121"/>
                </a:lnTo>
                <a:lnTo>
                  <a:pt x="701064" y="754831"/>
                </a:lnTo>
                <a:lnTo>
                  <a:pt x="673075" y="713314"/>
                </a:lnTo>
                <a:lnTo>
                  <a:pt x="641738" y="670444"/>
                </a:lnTo>
                <a:lnTo>
                  <a:pt x="609011" y="628827"/>
                </a:lnTo>
                <a:lnTo>
                  <a:pt x="574894" y="588465"/>
                </a:lnTo>
                <a:lnTo>
                  <a:pt x="539386" y="549357"/>
                </a:lnTo>
                <a:lnTo>
                  <a:pt x="502488" y="511503"/>
                </a:lnTo>
                <a:lnTo>
                  <a:pt x="464200" y="474903"/>
                </a:lnTo>
                <a:lnTo>
                  <a:pt x="424522" y="439556"/>
                </a:lnTo>
                <a:lnTo>
                  <a:pt x="424522" y="486611"/>
                </a:lnTo>
                <a:lnTo>
                  <a:pt x="406409" y="455882"/>
                </a:lnTo>
                <a:lnTo>
                  <a:pt x="378769" y="412583"/>
                </a:lnTo>
                <a:lnTo>
                  <a:pt x="341855" y="373593"/>
                </a:lnTo>
                <a:lnTo>
                  <a:pt x="323537" y="360156"/>
                </a:lnTo>
                <a:lnTo>
                  <a:pt x="323537" y="335941"/>
                </a:lnTo>
                <a:lnTo>
                  <a:pt x="290233" y="294479"/>
                </a:lnTo>
                <a:lnTo>
                  <a:pt x="255613" y="254425"/>
                </a:lnTo>
                <a:lnTo>
                  <a:pt x="219677" y="215777"/>
                </a:lnTo>
                <a:lnTo>
                  <a:pt x="182426" y="178536"/>
                </a:lnTo>
                <a:lnTo>
                  <a:pt x="143859" y="142702"/>
                </a:lnTo>
                <a:lnTo>
                  <a:pt x="103976" y="108274"/>
                </a:lnTo>
                <a:lnTo>
                  <a:pt x="62777" y="75254"/>
                </a:lnTo>
                <a:lnTo>
                  <a:pt x="20262" y="43641"/>
                </a:lnTo>
                <a:lnTo>
                  <a:pt x="0" y="29676"/>
                </a:lnTo>
                <a:close/>
              </a:path>
              <a:path w="979169" h="2192020">
                <a:moveTo>
                  <a:pt x="873736" y="2182505"/>
                </a:moveTo>
                <a:lnTo>
                  <a:pt x="889443" y="2134114"/>
                </a:lnTo>
                <a:lnTo>
                  <a:pt x="903725" y="2084932"/>
                </a:lnTo>
                <a:lnTo>
                  <a:pt x="916256" y="2036230"/>
                </a:lnTo>
                <a:lnTo>
                  <a:pt x="927374" y="1986672"/>
                </a:lnTo>
                <a:lnTo>
                  <a:pt x="936934" y="1936878"/>
                </a:lnTo>
                <a:lnTo>
                  <a:pt x="944972" y="1886652"/>
                </a:lnTo>
                <a:lnTo>
                  <a:pt x="951632" y="1834204"/>
                </a:lnTo>
                <a:lnTo>
                  <a:pt x="956637" y="1781676"/>
                </a:lnTo>
                <a:lnTo>
                  <a:pt x="960104" y="1727225"/>
                </a:lnTo>
                <a:lnTo>
                  <a:pt x="960104" y="1725417"/>
                </a:lnTo>
                <a:lnTo>
                  <a:pt x="961720" y="1675168"/>
                </a:lnTo>
                <a:lnTo>
                  <a:pt x="961720" y="1884883"/>
                </a:lnTo>
                <a:lnTo>
                  <a:pt x="957419" y="1913595"/>
                </a:lnTo>
                <a:lnTo>
                  <a:pt x="950506" y="1953255"/>
                </a:lnTo>
                <a:lnTo>
                  <a:pt x="942648" y="1992739"/>
                </a:lnTo>
                <a:lnTo>
                  <a:pt x="933846" y="2032048"/>
                </a:lnTo>
                <a:lnTo>
                  <a:pt x="924108" y="2071138"/>
                </a:lnTo>
                <a:lnTo>
                  <a:pt x="913447" y="2109964"/>
                </a:lnTo>
                <a:lnTo>
                  <a:pt x="901862" y="2148526"/>
                </a:lnTo>
                <a:lnTo>
                  <a:pt x="889443" y="2186546"/>
                </a:lnTo>
                <a:lnTo>
                  <a:pt x="889443" y="2186722"/>
                </a:lnTo>
                <a:lnTo>
                  <a:pt x="885017" y="2191660"/>
                </a:lnTo>
                <a:lnTo>
                  <a:pt x="879017" y="2192026"/>
                </a:lnTo>
                <a:lnTo>
                  <a:pt x="874280" y="2188711"/>
                </a:lnTo>
                <a:lnTo>
                  <a:pt x="873736" y="2182505"/>
                </a:lnTo>
                <a:close/>
              </a:path>
              <a:path w="979169" h="2192020">
                <a:moveTo>
                  <a:pt x="424522" y="486611"/>
                </a:moveTo>
                <a:lnTo>
                  <a:pt x="424522" y="439556"/>
                </a:lnTo>
                <a:lnTo>
                  <a:pt x="449697" y="481586"/>
                </a:lnTo>
                <a:lnTo>
                  <a:pt x="473381" y="524370"/>
                </a:lnTo>
                <a:lnTo>
                  <a:pt x="495576" y="567908"/>
                </a:lnTo>
                <a:lnTo>
                  <a:pt x="516310" y="612271"/>
                </a:lnTo>
                <a:lnTo>
                  <a:pt x="535495" y="657248"/>
                </a:lnTo>
                <a:lnTo>
                  <a:pt x="554521" y="706810"/>
                </a:lnTo>
                <a:lnTo>
                  <a:pt x="571725" y="756887"/>
                </a:lnTo>
                <a:lnTo>
                  <a:pt x="587108" y="807478"/>
                </a:lnTo>
                <a:lnTo>
                  <a:pt x="600669" y="858585"/>
                </a:lnTo>
                <a:lnTo>
                  <a:pt x="612409" y="910206"/>
                </a:lnTo>
                <a:lnTo>
                  <a:pt x="622328" y="962343"/>
                </a:lnTo>
                <a:lnTo>
                  <a:pt x="630391" y="1014796"/>
                </a:lnTo>
                <a:lnTo>
                  <a:pt x="636565" y="1067369"/>
                </a:lnTo>
                <a:lnTo>
                  <a:pt x="640849" y="1120060"/>
                </a:lnTo>
                <a:lnTo>
                  <a:pt x="643243" y="1172870"/>
                </a:lnTo>
                <a:lnTo>
                  <a:pt x="643748" y="1225799"/>
                </a:lnTo>
                <a:lnTo>
                  <a:pt x="642364" y="1278847"/>
                </a:lnTo>
                <a:lnTo>
                  <a:pt x="639423" y="1327864"/>
                </a:lnTo>
                <a:lnTo>
                  <a:pt x="634906" y="1377072"/>
                </a:lnTo>
                <a:lnTo>
                  <a:pt x="628720" y="1426315"/>
                </a:lnTo>
                <a:lnTo>
                  <a:pt x="620774" y="1475433"/>
                </a:lnTo>
                <a:lnTo>
                  <a:pt x="619964" y="1479467"/>
                </a:lnTo>
                <a:lnTo>
                  <a:pt x="619964" y="1187166"/>
                </a:lnTo>
                <a:lnTo>
                  <a:pt x="617933" y="1133918"/>
                </a:lnTo>
                <a:lnTo>
                  <a:pt x="614104" y="1082825"/>
                </a:lnTo>
                <a:lnTo>
                  <a:pt x="608401" y="1031837"/>
                </a:lnTo>
                <a:lnTo>
                  <a:pt x="600822" y="980955"/>
                </a:lnTo>
                <a:lnTo>
                  <a:pt x="591805" y="930427"/>
                </a:lnTo>
                <a:lnTo>
                  <a:pt x="581025" y="880376"/>
                </a:lnTo>
                <a:lnTo>
                  <a:pt x="568481" y="830802"/>
                </a:lnTo>
                <a:lnTo>
                  <a:pt x="554174" y="781705"/>
                </a:lnTo>
                <a:lnTo>
                  <a:pt x="538103" y="733084"/>
                </a:lnTo>
                <a:lnTo>
                  <a:pt x="520269" y="684941"/>
                </a:lnTo>
                <a:lnTo>
                  <a:pt x="500742" y="637454"/>
                </a:lnTo>
                <a:lnTo>
                  <a:pt x="479593" y="590805"/>
                </a:lnTo>
                <a:lnTo>
                  <a:pt x="456821" y="544993"/>
                </a:lnTo>
                <a:lnTo>
                  <a:pt x="432426" y="500019"/>
                </a:lnTo>
                <a:lnTo>
                  <a:pt x="424522" y="486611"/>
                </a:lnTo>
                <a:close/>
              </a:path>
              <a:path w="979169" h="2192020">
                <a:moveTo>
                  <a:pt x="0" y="2128171"/>
                </a:moveTo>
                <a:lnTo>
                  <a:pt x="0" y="2104888"/>
                </a:lnTo>
                <a:lnTo>
                  <a:pt x="31732" y="2100962"/>
                </a:lnTo>
                <a:lnTo>
                  <a:pt x="78202" y="2093148"/>
                </a:lnTo>
                <a:lnTo>
                  <a:pt x="124118" y="2082855"/>
                </a:lnTo>
                <a:lnTo>
                  <a:pt x="169147" y="2069643"/>
                </a:lnTo>
                <a:lnTo>
                  <a:pt x="212957" y="2053071"/>
                </a:lnTo>
                <a:lnTo>
                  <a:pt x="255215" y="2032700"/>
                </a:lnTo>
                <a:lnTo>
                  <a:pt x="298753" y="2006107"/>
                </a:lnTo>
                <a:lnTo>
                  <a:pt x="338974" y="1975623"/>
                </a:lnTo>
                <a:lnTo>
                  <a:pt x="375979" y="1941640"/>
                </a:lnTo>
                <a:lnTo>
                  <a:pt x="409869" y="1904554"/>
                </a:lnTo>
                <a:lnTo>
                  <a:pt x="440747" y="1864759"/>
                </a:lnTo>
                <a:lnTo>
                  <a:pt x="468712" y="1822648"/>
                </a:lnTo>
                <a:lnTo>
                  <a:pt x="493866" y="1778616"/>
                </a:lnTo>
                <a:lnTo>
                  <a:pt x="516310" y="1733057"/>
                </a:lnTo>
                <a:lnTo>
                  <a:pt x="536147" y="1686365"/>
                </a:lnTo>
                <a:lnTo>
                  <a:pt x="553476" y="1638934"/>
                </a:lnTo>
                <a:lnTo>
                  <a:pt x="568481" y="1590844"/>
                </a:lnTo>
                <a:lnTo>
                  <a:pt x="581328" y="1541359"/>
                </a:lnTo>
                <a:lnTo>
                  <a:pt x="592403" y="1491257"/>
                </a:lnTo>
                <a:lnTo>
                  <a:pt x="601624" y="1440853"/>
                </a:lnTo>
                <a:lnTo>
                  <a:pt x="609011" y="1389970"/>
                </a:lnTo>
                <a:lnTo>
                  <a:pt x="614506" y="1339138"/>
                </a:lnTo>
                <a:lnTo>
                  <a:pt x="618167" y="1287828"/>
                </a:lnTo>
                <a:lnTo>
                  <a:pt x="619964" y="1236419"/>
                </a:lnTo>
                <a:lnTo>
                  <a:pt x="619964" y="1479467"/>
                </a:lnTo>
                <a:lnTo>
                  <a:pt x="610974" y="1524270"/>
                </a:lnTo>
                <a:lnTo>
                  <a:pt x="599230" y="1572668"/>
                </a:lnTo>
                <a:lnTo>
                  <a:pt x="585448" y="1620470"/>
                </a:lnTo>
                <a:lnTo>
                  <a:pt x="569537" y="1667517"/>
                </a:lnTo>
                <a:lnTo>
                  <a:pt x="551406" y="1713654"/>
                </a:lnTo>
                <a:lnTo>
                  <a:pt x="530961" y="1758721"/>
                </a:lnTo>
                <a:lnTo>
                  <a:pt x="508111" y="1802562"/>
                </a:lnTo>
                <a:lnTo>
                  <a:pt x="482763" y="1845019"/>
                </a:lnTo>
                <a:lnTo>
                  <a:pt x="443038" y="1901892"/>
                </a:lnTo>
                <a:lnTo>
                  <a:pt x="397066" y="1953880"/>
                </a:lnTo>
                <a:lnTo>
                  <a:pt x="345483" y="2000344"/>
                </a:lnTo>
                <a:lnTo>
                  <a:pt x="288922" y="2040643"/>
                </a:lnTo>
                <a:lnTo>
                  <a:pt x="247558" y="2063124"/>
                </a:lnTo>
                <a:lnTo>
                  <a:pt x="204574" y="2081709"/>
                </a:lnTo>
                <a:lnTo>
                  <a:pt x="160270" y="2096821"/>
                </a:lnTo>
                <a:lnTo>
                  <a:pt x="114944" y="2108883"/>
                </a:lnTo>
                <a:lnTo>
                  <a:pt x="68896" y="2118317"/>
                </a:lnTo>
                <a:lnTo>
                  <a:pt x="22426" y="2125548"/>
                </a:lnTo>
                <a:lnTo>
                  <a:pt x="0" y="2128171"/>
                </a:lnTo>
                <a:close/>
              </a:path>
              <a:path w="979169" h="2192020">
                <a:moveTo>
                  <a:pt x="0" y="190241"/>
                </a:moveTo>
                <a:lnTo>
                  <a:pt x="0" y="168551"/>
                </a:lnTo>
                <a:lnTo>
                  <a:pt x="13428" y="173355"/>
                </a:lnTo>
                <a:lnTo>
                  <a:pt x="60379" y="191560"/>
                </a:lnTo>
                <a:lnTo>
                  <a:pt x="106447" y="211439"/>
                </a:lnTo>
                <a:lnTo>
                  <a:pt x="151631" y="232992"/>
                </a:lnTo>
                <a:lnTo>
                  <a:pt x="195933" y="256219"/>
                </a:lnTo>
                <a:lnTo>
                  <a:pt x="239351" y="281119"/>
                </a:lnTo>
                <a:lnTo>
                  <a:pt x="281885" y="307693"/>
                </a:lnTo>
                <a:lnTo>
                  <a:pt x="323537" y="335941"/>
                </a:lnTo>
                <a:lnTo>
                  <a:pt x="323537" y="360156"/>
                </a:lnTo>
                <a:lnTo>
                  <a:pt x="320639" y="358030"/>
                </a:lnTo>
                <a:lnTo>
                  <a:pt x="299127" y="342857"/>
                </a:lnTo>
                <a:lnTo>
                  <a:pt x="231017" y="298799"/>
                </a:lnTo>
                <a:lnTo>
                  <a:pt x="183657" y="271583"/>
                </a:lnTo>
                <a:lnTo>
                  <a:pt x="135181" y="246509"/>
                </a:lnTo>
                <a:lnTo>
                  <a:pt x="85589" y="223577"/>
                </a:lnTo>
                <a:lnTo>
                  <a:pt x="34882" y="202788"/>
                </a:lnTo>
                <a:lnTo>
                  <a:pt x="0" y="190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541938" y="1081213"/>
            <a:ext cx="3204210" cy="15481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 indent="367665">
              <a:lnSpc>
                <a:spcPts val="5630"/>
              </a:lnSpc>
              <a:spcBef>
                <a:spcPts val="894"/>
              </a:spcBef>
            </a:pPr>
            <a:r>
              <a:rPr sz="5300" spc="-10" dirty="0"/>
              <a:t>MARKET </a:t>
            </a:r>
            <a:r>
              <a:rPr sz="5300" spc="-60" dirty="0"/>
              <a:t>RESEARCH</a:t>
            </a:r>
            <a:endParaRPr sz="5300"/>
          </a:p>
        </p:txBody>
      </p:sp>
      <p:sp>
        <p:nvSpPr>
          <p:cNvPr id="15" name="object 15"/>
          <p:cNvSpPr txBox="1"/>
          <p:nvPr/>
        </p:nvSpPr>
        <p:spPr>
          <a:xfrm>
            <a:off x="2405467" y="1930139"/>
            <a:ext cx="2094864" cy="10502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00330">
              <a:lnSpc>
                <a:spcPct val="100699"/>
              </a:lnSpc>
              <a:spcBef>
                <a:spcPts val="65"/>
              </a:spcBef>
            </a:pPr>
            <a:r>
              <a:rPr sz="3350" b="1" spc="229" dirty="0">
                <a:latin typeface="Trebuchet MS"/>
                <a:cs typeface="Trebuchet MS"/>
              </a:rPr>
              <a:t>ZONE</a:t>
            </a:r>
            <a:r>
              <a:rPr sz="3350" b="1" spc="-225" dirty="0">
                <a:latin typeface="Trebuchet MS"/>
                <a:cs typeface="Trebuchet MS"/>
              </a:rPr>
              <a:t> </a:t>
            </a:r>
            <a:r>
              <a:rPr sz="3350" b="1" spc="100" dirty="0">
                <a:latin typeface="Trebuchet MS"/>
                <a:cs typeface="Trebuchet MS"/>
              </a:rPr>
              <a:t>OF </a:t>
            </a:r>
            <a:r>
              <a:rPr sz="3350" b="1" spc="225" dirty="0">
                <a:latin typeface="Trebuchet MS"/>
                <a:cs typeface="Trebuchet MS"/>
              </a:rPr>
              <a:t>ACTIVITY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86022" y="1439350"/>
            <a:ext cx="2785110" cy="14236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80"/>
              </a:spcBef>
            </a:pPr>
            <a:r>
              <a:rPr sz="3050" b="1" spc="175" dirty="0">
                <a:latin typeface="Trebuchet MS"/>
                <a:cs typeface="Trebuchet MS"/>
              </a:rPr>
              <a:t>DIRECT</a:t>
            </a:r>
            <a:r>
              <a:rPr sz="3050" b="1" spc="-210" dirty="0">
                <a:latin typeface="Trebuchet MS"/>
                <a:cs typeface="Trebuchet MS"/>
              </a:rPr>
              <a:t> </a:t>
            </a:r>
            <a:r>
              <a:rPr sz="3050" b="1" spc="220" dirty="0">
                <a:latin typeface="Trebuchet MS"/>
                <a:cs typeface="Trebuchet MS"/>
              </a:rPr>
              <a:t>AND </a:t>
            </a:r>
            <a:r>
              <a:rPr sz="3050" b="1" spc="140" dirty="0">
                <a:latin typeface="Trebuchet MS"/>
                <a:cs typeface="Trebuchet MS"/>
              </a:rPr>
              <a:t>INDIRECT </a:t>
            </a:r>
            <a:r>
              <a:rPr sz="3050" b="1" spc="185" dirty="0">
                <a:latin typeface="Trebuchet MS"/>
                <a:cs typeface="Trebuchet MS"/>
              </a:rPr>
              <a:t>COMPETITION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89849" y="7791319"/>
            <a:ext cx="232854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b="1" spc="254" dirty="0">
                <a:latin typeface="Trebuchet MS"/>
                <a:cs typeface="Trebuchet MS"/>
              </a:rPr>
              <a:t>CLIENTS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59517" y="7507093"/>
            <a:ext cx="2234565" cy="12617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17830" marR="5080" indent="-405765">
              <a:lnSpc>
                <a:spcPct val="100299"/>
              </a:lnSpc>
              <a:spcBef>
                <a:spcPts val="80"/>
              </a:spcBef>
            </a:pPr>
            <a:r>
              <a:rPr sz="4050" b="1" spc="320" dirty="0">
                <a:latin typeface="Trebuchet MS"/>
                <a:cs typeface="Trebuchet MS"/>
              </a:rPr>
              <a:t>MARKET </a:t>
            </a:r>
            <a:r>
              <a:rPr sz="4050" b="1" spc="245" dirty="0">
                <a:latin typeface="Trebuchet MS"/>
                <a:cs typeface="Trebuchet MS"/>
              </a:rPr>
              <a:t>PART</a:t>
            </a:r>
            <a:endParaRPr sz="4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211</Words>
  <Application>Microsoft Office PowerPoint</Application>
  <PresentationFormat>Personnalisé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Diapositive 1</vt:lpstr>
      <vt:lpstr>PROJECT TITLE</vt:lpstr>
      <vt:lpstr>THE CREATIVE TEAM</vt:lpstr>
      <vt:lpstr>PROJECT INTRODUCTION</vt:lpstr>
      <vt:lpstr>01. problem</vt:lpstr>
      <vt:lpstr>Diapositive 6</vt:lpstr>
      <vt:lpstr>Diapositive 7</vt:lpstr>
      <vt:lpstr>PROJECT ADVANTAGES</vt:lpstr>
      <vt:lpstr>MARKET RESEARCH</vt:lpstr>
      <vt:lpstr>ROAD MAP IF AVAILABLE</vt:lpstr>
      <vt:lpstr>Diapositive 11</vt:lpstr>
      <vt:lpstr>Diapositive 12</vt:lpstr>
      <vt:lpstr>THANK YOU VERY MUCH!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Yellow Doodle Group Project Presentation</dc:title>
  <dc:creator>amel ouadfel</dc:creator>
  <cp:keywords>DAFxc_dkDWk,BAEuajNW29s</cp:keywords>
  <cp:lastModifiedBy>PEDAGOGIE</cp:lastModifiedBy>
  <cp:revision>1</cp:revision>
  <dcterms:created xsi:type="dcterms:W3CDTF">2025-01-29T07:56:27Z</dcterms:created>
  <dcterms:modified xsi:type="dcterms:W3CDTF">2025-02-02T08:01:40Z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2025-01-29T00:00:00Z</vt:filetime>
  </property>
  <property fmtid="{D5CDD505-2E9C-101B-9397-08002B2CF9AE}" pid="5" name="Producer">
    <vt:lpwstr>Canva</vt:lpwstr>
  </property>
</Properties>
</file>